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343" r:id="rId2"/>
    <p:sldId id="346" r:id="rId3"/>
  </p:sldIdLst>
  <p:sldSz cx="9144000" cy="6858000" type="screen4x3"/>
  <p:notesSz cx="9926638" cy="6797675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A5F"/>
    <a:srgbClr val="9EB3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8" autoAdjust="0"/>
    <p:restoredTop sz="86429" autoAdjust="0"/>
  </p:normalViewPr>
  <p:slideViewPr>
    <p:cSldViewPr>
      <p:cViewPr>
        <p:scale>
          <a:sx n="100" d="100"/>
          <a:sy n="100" d="100"/>
        </p:scale>
        <p:origin x="-12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2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9775C0-F174-4654-B31D-C058089A8D25}" type="datetimeFigureOut">
              <a:rPr lang="it-IT" smtClean="0"/>
              <a:t>21/05/2014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5621696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9338D5-6F1D-4CC6-93B8-632BA265D3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1673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08F1D-0F96-4568-BE65-EB962C5FA79B}" type="datetimeFigureOut">
              <a:rPr lang="it-IT" smtClean="0"/>
              <a:t>21/05/2014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468E6-DEEC-40BD-AA01-2A7C6EB3A5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3142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F6A5E-2983-441C-B36E-E1E3EB5EA214}" type="datetimeFigureOut">
              <a:rPr lang="it-IT" smtClean="0"/>
              <a:t>21/05/2014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A7A26-5FA4-4E99-8FDC-1120B32A53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6735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F6A5E-2983-441C-B36E-E1E3EB5EA214}" type="datetimeFigureOut">
              <a:rPr lang="it-IT" smtClean="0"/>
              <a:t>21/05/2014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A7A26-5FA4-4E99-8FDC-1120B32A53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9033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F6A5E-2983-441C-B36E-E1E3EB5EA214}" type="datetimeFigureOut">
              <a:rPr lang="it-IT" smtClean="0"/>
              <a:t>21/05/2014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A7A26-5FA4-4E99-8FDC-1120B32A53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6967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F6A5E-2983-441C-B36E-E1E3EB5EA214}" type="datetimeFigureOut">
              <a:rPr lang="it-IT" smtClean="0"/>
              <a:t>21/05/2014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A7A26-5FA4-4E99-8FDC-1120B32A53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0817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F6A5E-2983-441C-B36E-E1E3EB5EA214}" type="datetimeFigureOut">
              <a:rPr lang="it-IT" smtClean="0"/>
              <a:t>21/05/2014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A7A26-5FA4-4E99-8FDC-1120B32A53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7975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F6A5E-2983-441C-B36E-E1E3EB5EA214}" type="datetimeFigureOut">
              <a:rPr lang="it-IT" smtClean="0"/>
              <a:t>21/05/2014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A7A26-5FA4-4E99-8FDC-1120B32A53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8903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F6A5E-2983-441C-B36E-E1E3EB5EA214}" type="datetimeFigureOut">
              <a:rPr lang="it-IT" smtClean="0"/>
              <a:t>21/05/2014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A7A26-5FA4-4E99-8FDC-1120B32A53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2535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F6A5E-2983-441C-B36E-E1E3EB5EA214}" type="datetimeFigureOut">
              <a:rPr lang="it-IT" smtClean="0"/>
              <a:t>21/05/2014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A7A26-5FA4-4E99-8FDC-1120B32A53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7302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F6A5E-2983-441C-B36E-E1E3EB5EA214}" type="datetimeFigureOut">
              <a:rPr lang="it-IT" smtClean="0"/>
              <a:t>21/05/2014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A7A26-5FA4-4E99-8FDC-1120B32A53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6561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F6A5E-2983-441C-B36E-E1E3EB5EA214}" type="datetimeFigureOut">
              <a:rPr lang="it-IT" smtClean="0"/>
              <a:t>21/05/2014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A7A26-5FA4-4E99-8FDC-1120B32A53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6598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F6A5E-2983-441C-B36E-E1E3EB5EA214}" type="datetimeFigureOut">
              <a:rPr lang="it-IT" smtClean="0"/>
              <a:t>21/05/2014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A7A26-5FA4-4E99-8FDC-1120B32A53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4669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F6A5E-2983-441C-B36E-E1E3EB5EA214}" type="datetimeFigureOut">
              <a:rPr lang="it-IT" smtClean="0"/>
              <a:t>21/05/2014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A7A26-5FA4-4E99-8FDC-1120B32A53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0048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castellani\Desktop\foto video natale-ok\tolent\18.01.2012 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85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tangolo 6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3059832" y="159023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tx2"/>
                </a:solidFill>
              </a:rPr>
              <a:t>SEZIONE DI TOLENTINO</a:t>
            </a:r>
            <a:endParaRPr lang="it-IT" sz="2400" dirty="0">
              <a:solidFill>
                <a:schemeClr val="tx2"/>
              </a:solidFill>
            </a:endParaRPr>
          </a:p>
        </p:txBody>
      </p:sp>
      <p:pic>
        <p:nvPicPr>
          <p:cNvPr id="5" name="Picture 2" descr="C:\Users\ccastellani\Desktop\foto video natale-ok\tolent\18.01.2012 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807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33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/>
          <p:cNvGrpSpPr/>
          <p:nvPr/>
        </p:nvGrpSpPr>
        <p:grpSpPr>
          <a:xfrm>
            <a:off x="-36512" y="159023"/>
            <a:ext cx="9198056" cy="6881024"/>
            <a:chOff x="807128" y="764705"/>
            <a:chExt cx="7581296" cy="5671533"/>
          </a:xfrm>
        </p:grpSpPr>
        <p:pic>
          <p:nvPicPr>
            <p:cNvPr id="2" name="Immagin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128" y="764705"/>
              <a:ext cx="7581296" cy="5671533"/>
            </a:xfrm>
            <a:prstGeom prst="rect">
              <a:avLst/>
            </a:prstGeom>
          </p:spPr>
        </p:pic>
        <p:sp>
          <p:nvSpPr>
            <p:cNvPr id="7" name="Rettangolo 6"/>
            <p:cNvSpPr/>
            <p:nvPr/>
          </p:nvSpPr>
          <p:spPr>
            <a:xfrm>
              <a:off x="807128" y="5489096"/>
              <a:ext cx="2396720" cy="94714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CasellaDiTesto 7"/>
            <p:cNvSpPr txBox="1"/>
            <p:nvPr/>
          </p:nvSpPr>
          <p:spPr>
            <a:xfrm>
              <a:off x="827584" y="5590981"/>
              <a:ext cx="27363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 err="1" smtClean="0">
                  <a:solidFill>
                    <a:schemeClr val="bg1"/>
                  </a:solidFill>
                </a:rPr>
                <a:t>Rendering</a:t>
              </a:r>
              <a:endParaRPr lang="it-IT" b="1" dirty="0" smtClean="0">
                <a:solidFill>
                  <a:schemeClr val="bg1"/>
                </a:solidFill>
              </a:endParaRPr>
            </a:p>
            <a:p>
              <a:r>
                <a:rPr lang="it-IT" b="1" dirty="0" smtClean="0">
                  <a:solidFill>
                    <a:schemeClr val="bg1"/>
                  </a:solidFill>
                </a:rPr>
                <a:t>Sede Ancona</a:t>
              </a:r>
            </a:p>
          </p:txBody>
        </p:sp>
      </p:grpSp>
      <p:sp>
        <p:nvSpPr>
          <p:cNvPr id="11" name="Rettangolo 10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2411760" y="159023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tx2"/>
                </a:solidFill>
              </a:rPr>
              <a:t>RISTRUTTURAZIONE SEDE ANCONA</a:t>
            </a:r>
            <a:endParaRPr lang="it-IT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43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4429</TotalTime>
  <Words>9</Words>
  <Application>Microsoft Office PowerPoint</Application>
  <PresentationFormat>Presentazione su schermo (4:3)</PresentationFormat>
  <Paragraphs>4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3" baseType="lpstr">
      <vt:lpstr>Tema di Office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Chiara Castellani</dc:creator>
  <cp:lastModifiedBy>Claudia Pasquini Regione Marche</cp:lastModifiedBy>
  <cp:revision>689</cp:revision>
  <cp:lastPrinted>2014-02-14T10:00:26Z</cp:lastPrinted>
  <dcterms:created xsi:type="dcterms:W3CDTF">2014-01-14T11:31:06Z</dcterms:created>
  <dcterms:modified xsi:type="dcterms:W3CDTF">2014-05-21T10:48:11Z</dcterms:modified>
</cp:coreProperties>
</file>