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>
  <p:sldMasterIdLst>
    <p:sldMasterId id="2147483648" r:id="rId1"/>
  </p:sldMasterIdLst>
  <p:notesMasterIdLst>
    <p:notesMasterId r:id="rId8"/>
  </p:notesMasterIdLst>
  <p:handoutMasterIdLst>
    <p:handoutMasterId r:id="rId9"/>
  </p:handoutMasterIdLst>
  <p:sldIdLst>
    <p:sldId id="297" r:id="rId2"/>
    <p:sldId id="284" r:id="rId3"/>
    <p:sldId id="302" r:id="rId4"/>
    <p:sldId id="272" r:id="rId5"/>
    <p:sldId id="303" r:id="rId6"/>
    <p:sldId id="304" r:id="rId7"/>
  </p:sldIdLst>
  <p:sldSz cx="9144000" cy="6858000" type="screen4x3"/>
  <p:notesSz cx="6797675" cy="9926638"/>
  <p:defaultTextStyle>
    <a:lvl1pPr marL="0" algn="l" rtl="0" latinLnBrk="0">
      <a:defRPr lang="it-IT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latinLnBrk="0">
      <a:defRPr lang="it-IT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latinLnBrk="0">
      <a:defRPr lang="it-IT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latinLnBrk="0">
      <a:defRPr lang="it-IT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latinLnBrk="0">
      <a:defRPr lang="it-IT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rtl="0" latinLnBrk="0">
      <a:defRPr lang="it-IT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rtl="0" latinLnBrk="0">
      <a:defRPr lang="it-IT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rtl="0" latinLnBrk="0">
      <a:defRPr lang="it-IT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rtl="0" latinLnBrk="0">
      <a:defRPr lang="it-IT" sz="1800" kern="1200">
        <a:solidFill>
          <a:schemeClr val="tx1"/>
        </a:solidFill>
        <a:latin typeface="+mn-lt"/>
        <a:ea typeface="+mn-ea"/>
        <a:cs typeface="+mn-cs"/>
      </a:defRPr>
    </a:lvl9pPr>
    <a:extLst/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4DE86"/>
    <a:srgbClr val="EAB200"/>
    <a:srgbClr val="FFFF99"/>
    <a:srgbClr val="A0A0A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B301B821-A1FF-4177-AEE7-76D212191A09}">
  <a:tblStyle styleId="{B301B821-A1FF-4177-AEE7-76D212191A09}" styleName="Medium Style 9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band2V>
      <a:tcStyle>
        <a:tcBdr/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seCell>
      <a:tcStyle>
        <a:tcBdr/>
      </a:tcStyle>
    </a:seCell>
    <a:swCell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  <a:neCell>
      <a:tcStyle>
        <a:tcBdr/>
      </a:tcStyle>
    </a:neCell>
    <a:nwCell>
      <a:tcStyle>
        <a:tcBdr/>
      </a:tcStyle>
    </a:nwCell>
  </a:tblStyle>
  <a:tblStyle styleId="{9DCAF9ED-07DC-4A11-8D7F-57B35C25682E}" styleName="Medium Style 10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band2V>
      <a:tcStyle>
        <a:tcBdr/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seCell>
      <a:tcStyle>
        <a:tcBdr/>
      </a:tcStyle>
    </a:seCell>
    <a:swCell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  <a:neCell>
      <a:tcStyle>
        <a:tcBdr/>
      </a:tcStyle>
    </a:neCell>
    <a:nwCell>
      <a:tcStyle>
        <a:tcBdr/>
      </a:tcStyle>
    </a:nwCell>
  </a:tblStyle>
  <a:tblStyle styleId="{793D81CF-94F2-401A-BA57-92F5A7B2D0C5}" styleName="Medium Style 8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band2V>
      <a:tcStyle>
        <a:tcBdr/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Style>
        <a:tcBdr/>
      </a:tcStyle>
    </a:seCell>
    <a:swCell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  <a:neCell>
      <a:tcStyle>
        <a:tcBdr/>
      </a:tcStyle>
    </a:neCell>
    <a:nwCell>
      <a:tcStyle>
        <a:tcBdr/>
      </a:tcStyle>
    </a:nwCell>
  </a:tblStyle>
  <a:tblStyle styleId="{5FD0F851-EC5A-4D38-B0AD-8093EC10F338}" styleName="Light Style 6">
    <a:wholeTbl>
      <a:tcTxStyle>
        <a:fontRef idx="minor">
          <a:scrgbClr r="0" g="0" b="0"/>
        </a:fontRef>
        <a:schemeClr val="accent5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band2V>
      <a:tcStyle>
        <a:tcBdr/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seCell>
      <a:tcStyle>
        <a:tcBdr/>
      </a:tcStyle>
    </a:seCell>
    <a:swCell>
      <a:tcStyle>
        <a:tcBdr/>
      </a:tcStyle>
    </a:swCell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  <a:neCell>
      <a:tcStyle>
        <a:tcBdr/>
      </a:tcStyle>
    </a:neCell>
    <a:nwCell>
      <a:tcStyle>
        <a:tcBdr/>
      </a:tcStyle>
    </a:nwCell>
  </a:tblStyle>
  <a:tblStyle styleId="{1FECB4D8-DB02-4DC6-A0A2-4F2EBAE1DC90}" styleName="Medium Style 1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band2V>
      <a:tcStyle>
        <a:tcBdr/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seCell>
      <a:tcStyle>
        <a:tcBdr/>
      </a:tcStyle>
    </a:seCell>
    <a:swCell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  <a:neCell>
      <a:tcStyle>
        <a:tcBdr/>
      </a:tcStyle>
    </a:neCell>
    <a:nwCell>
      <a:tcStyle>
        <a:tcBdr/>
      </a:tcStyle>
    </a:nwCell>
  </a:tblStyle>
  <a:tblStyle styleId="{3B4B98B0-60AC-42C2-AFA5-B58CD77FA1E5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band2V>
      <a:tcStyle>
        <a:tcBdr/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seCell>
      <a:tcStyle>
        <a:tcBdr/>
      </a:tcStyle>
    </a:seCell>
    <a:swCell>
      <a:tcStyle>
        <a:tcBdr/>
      </a:tcStyle>
    </a:swCell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  <a:neCell>
      <a:tcStyle>
        <a:tcBdr/>
      </a:tcStyle>
    </a:neCell>
    <a:nwCell>
      <a:tcStyle>
        <a:tcBdr/>
      </a:tcStyle>
    </a:nwCell>
  </a:tblStyle>
  <a:tblStyle styleId="{0E3FDE45-AF77-4B5C-9715-49D594BDF05E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band2V>
      <a:tcStyle>
        <a:tcBdr/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seCell>
      <a:tcStyle>
        <a:tcBdr/>
      </a:tcStyle>
    </a:seCell>
    <a:swCell>
      <a:tcStyle>
        <a:tcBdr/>
      </a:tcStyle>
    </a:swCell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  <a:neCell>
      <a:tcStyle>
        <a:tcBdr/>
      </a:tcStyle>
    </a:neCell>
    <a:nwCell>
      <a:tcStyle>
        <a:tcBdr/>
      </a:tcStyle>
    </a:nwCell>
  </a:tblStyle>
  <a:tblStyle styleId="{7DF18680-E054-41AD-8BC1-D1AEF772440D}" styleName="Stile medio 2 - Colore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126" autoAdjust="0"/>
    <p:restoredTop sz="99290" autoAdjust="0"/>
  </p:normalViewPr>
  <p:slideViewPr>
    <p:cSldViewPr>
      <p:cViewPr>
        <p:scale>
          <a:sx n="100" d="100"/>
          <a:sy n="100" d="100"/>
        </p:scale>
        <p:origin x="-1368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/>
          </p:cNvSpPr>
          <p:nvPr>
            <p:ph type="hdr" sz="quarter"/>
          </p:nvPr>
        </p:nvSpPr>
        <p:spPr>
          <a:xfrm>
            <a:off x="7" y="5"/>
            <a:ext cx="2945659" cy="496331"/>
          </a:xfrm>
          <a:prstGeom prst="rect">
            <a:avLst/>
          </a:prstGeom>
        </p:spPr>
        <p:txBody>
          <a:bodyPr vert="horz" lIns="91381" tIns="45689" rIns="91381" bIns="45689"/>
          <a:lstStyle>
            <a:extLst/>
          </a:lstStyle>
          <a:p>
            <a:endParaRPr lang="it-IT"/>
          </a:p>
        </p:txBody>
      </p:sp>
      <p:sp>
        <p:nvSpPr>
          <p:cNvPr id="3" name="Rectangle 3"/>
          <p:cNvSpPr>
            <a:spLocks noGrp="1"/>
          </p:cNvSpPr>
          <p:nvPr>
            <p:ph type="dt" sz="quarter" idx="1"/>
          </p:nvPr>
        </p:nvSpPr>
        <p:spPr>
          <a:xfrm>
            <a:off x="3850451" y="5"/>
            <a:ext cx="2945659" cy="496331"/>
          </a:xfrm>
          <a:prstGeom prst="rect">
            <a:avLst/>
          </a:prstGeom>
        </p:spPr>
        <p:txBody>
          <a:bodyPr vert="horz" lIns="91381" tIns="45689" rIns="91381" bIns="45689"/>
          <a:lstStyle>
            <a:extLst/>
          </a:lstStyle>
          <a:p>
            <a:fld id="{31555DB1-8736-42A3-B48D-2B08FB93332A}" type="datetimeFigureOut">
              <a:rPr lang="it-IT" smtClean="0"/>
              <a:pPr/>
              <a:t>04/06/2014</a:t>
            </a:fld>
            <a:endParaRPr lang="it-IT"/>
          </a:p>
        </p:txBody>
      </p:sp>
      <p:sp>
        <p:nvSpPr>
          <p:cNvPr id="4" name="Rectangle 4"/>
          <p:cNvSpPr>
            <a:spLocks noGrp="1"/>
          </p:cNvSpPr>
          <p:nvPr>
            <p:ph type="ftr" sz="quarter" idx="2"/>
          </p:nvPr>
        </p:nvSpPr>
        <p:spPr>
          <a:xfrm>
            <a:off x="7" y="9428591"/>
            <a:ext cx="2945659" cy="496331"/>
          </a:xfrm>
          <a:prstGeom prst="rect">
            <a:avLst/>
          </a:prstGeom>
        </p:spPr>
        <p:txBody>
          <a:bodyPr vert="horz" lIns="91381" tIns="45689" rIns="91381" bIns="45689"/>
          <a:lstStyle>
            <a:extLst/>
          </a:lstStyle>
          <a:p>
            <a:endParaRPr lang="it-IT"/>
          </a:p>
        </p:txBody>
      </p:sp>
      <p:sp>
        <p:nvSpPr>
          <p:cNvPr id="5" name="Rectangle 5"/>
          <p:cNvSpPr>
            <a:spLocks noGrp="1"/>
          </p:cNvSpPr>
          <p:nvPr>
            <p:ph type="sldNum" sz="quarter" idx="3"/>
          </p:nvPr>
        </p:nvSpPr>
        <p:spPr>
          <a:xfrm>
            <a:off x="3850451" y="9428591"/>
            <a:ext cx="2945659" cy="496331"/>
          </a:xfrm>
          <a:prstGeom prst="rect">
            <a:avLst/>
          </a:prstGeom>
        </p:spPr>
        <p:txBody>
          <a:bodyPr vert="horz" lIns="91381" tIns="45689" rIns="91381" bIns="45689"/>
          <a:lstStyle>
            <a:extLst/>
          </a:lstStyle>
          <a:p>
            <a:fld id="{5400D380-E0D7-4EB1-B91E-BFCC7DA7F29D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9948165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/>
          </p:cNvSpPr>
          <p:nvPr>
            <p:ph type="hdr" sz="quarter"/>
          </p:nvPr>
        </p:nvSpPr>
        <p:spPr>
          <a:xfrm>
            <a:off x="7" y="5"/>
            <a:ext cx="2945659" cy="496331"/>
          </a:xfrm>
          <a:prstGeom prst="rect">
            <a:avLst/>
          </a:prstGeom>
        </p:spPr>
        <p:txBody>
          <a:bodyPr vert="horz" lIns="91381" tIns="45689" rIns="91381" bIns="45689"/>
          <a:lstStyle>
            <a:extLst/>
          </a:lstStyle>
          <a:p>
            <a:endParaRPr lang="it-IT"/>
          </a:p>
        </p:txBody>
      </p:sp>
      <p:sp>
        <p:nvSpPr>
          <p:cNvPr id="3" name="Rectangle 3"/>
          <p:cNvSpPr>
            <a:spLocks noGrp="1"/>
          </p:cNvSpPr>
          <p:nvPr>
            <p:ph type="dt" idx="1"/>
          </p:nvPr>
        </p:nvSpPr>
        <p:spPr>
          <a:xfrm>
            <a:off x="3850451" y="5"/>
            <a:ext cx="2945659" cy="496331"/>
          </a:xfrm>
          <a:prstGeom prst="rect">
            <a:avLst/>
          </a:prstGeom>
        </p:spPr>
        <p:txBody>
          <a:bodyPr vert="horz" lIns="91381" tIns="45689" rIns="91381" bIns="45689"/>
          <a:lstStyle>
            <a:extLst/>
          </a:lstStyle>
          <a:p>
            <a:fld id="{0BDB199F-A56C-4049-BA04-1447030960FF}" type="datetimeFigureOut">
              <a:rPr lang="it-IT"/>
              <a:pPr/>
              <a:t>04/06/2014</a:t>
            </a:fld>
            <a:endParaRPr lang="it-IT"/>
          </a:p>
        </p:txBody>
      </p:sp>
      <p:sp>
        <p:nvSpPr>
          <p:cNvPr id="4" name="Rectangle 4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381" tIns="45689" rIns="91381" bIns="45689" anchor="ctr"/>
          <a:lstStyle>
            <a:extLst/>
          </a:lstStyle>
          <a:p>
            <a:endParaRPr lang="it-IT"/>
          </a:p>
        </p:txBody>
      </p:sp>
      <p:sp>
        <p:nvSpPr>
          <p:cNvPr id="5" name="Rectangle 5"/>
          <p:cNvSpPr>
            <a:spLocks noGrp="1"/>
          </p:cNvSpPr>
          <p:nvPr>
            <p:ph type="body" sz="quarter" idx="3"/>
          </p:nvPr>
        </p:nvSpPr>
        <p:spPr>
          <a:xfrm>
            <a:off x="679768" y="4715160"/>
            <a:ext cx="5438140" cy="4466988"/>
          </a:xfrm>
          <a:prstGeom prst="rect">
            <a:avLst/>
          </a:prstGeom>
        </p:spPr>
        <p:txBody>
          <a:bodyPr vert="horz" lIns="91381" tIns="45689" rIns="91381" bIns="45689">
            <a:normAutofit/>
          </a:bodyPr>
          <a:lstStyle>
            <a:extLst/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Rectangle 6"/>
          <p:cNvSpPr>
            <a:spLocks noGrp="1"/>
          </p:cNvSpPr>
          <p:nvPr>
            <p:ph type="ftr" sz="quarter" idx="4"/>
          </p:nvPr>
        </p:nvSpPr>
        <p:spPr>
          <a:xfrm>
            <a:off x="7" y="9428591"/>
            <a:ext cx="2945659" cy="496331"/>
          </a:xfrm>
          <a:prstGeom prst="rect">
            <a:avLst/>
          </a:prstGeom>
        </p:spPr>
        <p:txBody>
          <a:bodyPr vert="horz" lIns="91381" tIns="45689" rIns="91381" bIns="45689"/>
          <a:lstStyle>
            <a:extLst/>
          </a:lstStyle>
          <a:p>
            <a:endParaRPr lang="it-IT"/>
          </a:p>
        </p:txBody>
      </p:sp>
      <p:sp>
        <p:nvSpPr>
          <p:cNvPr id="7" name="Rectangle 7"/>
          <p:cNvSpPr>
            <a:spLocks noGrp="1"/>
          </p:cNvSpPr>
          <p:nvPr>
            <p:ph type="sldNum" sz="quarter" idx="5"/>
          </p:nvPr>
        </p:nvSpPr>
        <p:spPr>
          <a:xfrm>
            <a:off x="3850451" y="9428591"/>
            <a:ext cx="2945659" cy="496331"/>
          </a:xfrm>
          <a:prstGeom prst="rect">
            <a:avLst/>
          </a:prstGeom>
        </p:spPr>
        <p:txBody>
          <a:bodyPr vert="horz" lIns="91381" tIns="45689" rIns="91381" bIns="45689"/>
          <a:lstStyle>
            <a:extLst/>
          </a:lstStyle>
          <a:p>
            <a:fld id="{B3A019F3-8596-4028-9847-CBD3A185B07A}" type="slidenum">
              <a:rPr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724422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rtl="0" latinLnBrk="0">
      <a:defRPr lang="it-IT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latinLnBrk="0">
      <a:defRPr lang="it-IT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latinLnBrk="0">
      <a:defRPr lang="it-IT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latinLnBrk="0">
      <a:defRPr lang="it-IT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latinLnBrk="0">
      <a:defRPr lang="it-IT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rtl="0" latinLnBrk="0">
      <a:defRPr lang="it-IT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rtl="0" latinLnBrk="0">
      <a:defRPr lang="it-IT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rtl="0" latinLnBrk="0">
      <a:defRPr lang="it-IT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rtl="0" latinLnBrk="0">
      <a:defRPr lang="it-IT" sz="1200" kern="1200">
        <a:solidFill>
          <a:schemeClr val="tx1"/>
        </a:solidFill>
        <a:latin typeface="+mn-lt"/>
        <a:ea typeface="+mn-ea"/>
        <a:cs typeface="+mn-cs"/>
      </a:defRPr>
    </a:lvl9pPr>
    <a:extLst/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>
            <a:extLst/>
          </a:lstStyle>
          <a:p>
            <a:endParaRPr lang="it-IT"/>
          </a:p>
        </p:txBody>
      </p:sp>
      <p:sp>
        <p:nvSpPr>
          <p:cNvPr id="4" name="Rectangle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extLst/>
          </a:lstStyle>
          <a:p>
            <a:fld id="{B3A019F3-8596-4028-9847-CBD3A185B07A}" type="slidenum">
              <a:rPr lang="it-IT" smtClean="0"/>
              <a:pPr/>
              <a:t>4</a:t>
            </a:fld>
            <a:endParaRPr lang="it-IT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10"/>
          <p:cNvSpPr/>
          <p:nvPr userDrawn="1"/>
        </p:nvSpPr>
        <p:spPr>
          <a:xfrm>
            <a:off x="0" y="3505200"/>
            <a:ext cx="9144000" cy="1143000"/>
          </a:xfrm>
          <a:prstGeom prst="rect">
            <a:avLst/>
          </a:prstGeom>
          <a:solidFill>
            <a:schemeClr val="tx2"/>
          </a:solidFill>
          <a:ln w="25400" cap="rnd" cmpd="sng" algn="ctr">
            <a:noFill/>
            <a:prstDash val="soli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/>
            <a:endParaRPr kumimoji="0" lang="it-IT"/>
          </a:p>
        </p:txBody>
      </p:sp>
      <p:sp>
        <p:nvSpPr>
          <p:cNvPr id="2" name="Rectangle 2"/>
          <p:cNvSpPr>
            <a:spLocks noGrp="1"/>
          </p:cNvSpPr>
          <p:nvPr>
            <p:ph type="ctrTitle"/>
          </p:nvPr>
        </p:nvSpPr>
        <p:spPr>
          <a:xfrm>
            <a:off x="228600" y="4114800"/>
            <a:ext cx="7239000" cy="533400"/>
          </a:xfrm>
          <a:noFill/>
        </p:spPr>
        <p:txBody>
          <a:bodyPr vert="horz"/>
          <a:lstStyle>
            <a:lvl1pPr algn="l" eaLnBrk="1" latinLnBrk="0" hangingPunct="1">
              <a:defRPr kumimoji="0" lang="it-IT" sz="2000" b="0" cap="all" spc="150" baseline="0">
                <a:solidFill>
                  <a:schemeClr val="bg1"/>
                </a:solidFill>
              </a:defRPr>
            </a:lvl1pPr>
            <a:extLst/>
          </a:lstStyle>
          <a:p>
            <a:pPr eaLnBrk="1" latinLnBrk="0" hangingPunct="1"/>
            <a:r>
              <a:rPr lang="it-IT" smtClean="0"/>
              <a:t>Fare clic per modificare lo stile del titolo</a:t>
            </a:r>
            <a:endParaRPr/>
          </a:p>
        </p:txBody>
      </p:sp>
      <p:sp>
        <p:nvSpPr>
          <p:cNvPr id="3" name="Rectangle 3"/>
          <p:cNvSpPr>
            <a:spLocks noGrp="1"/>
          </p:cNvSpPr>
          <p:nvPr>
            <p:ph type="subTitle" idx="1" hasCustomPrompt="1"/>
          </p:nvPr>
        </p:nvSpPr>
        <p:spPr>
          <a:xfrm>
            <a:off x="228600" y="4706112"/>
            <a:ext cx="6934200" cy="228600"/>
          </a:xfrm>
          <a:solidFill>
            <a:schemeClr val="bg1"/>
          </a:solidFill>
        </p:spPr>
        <p:txBody>
          <a:bodyPr/>
          <a:lstStyle>
            <a:lvl1pPr marL="0" indent="0" algn="l" eaLnBrk="1" latinLnBrk="0" hangingPunct="1">
              <a:buNone/>
              <a:defRPr kumimoji="0" lang="it-IT" sz="1100" b="1">
                <a:solidFill>
                  <a:schemeClr val="accent4">
                    <a:shade val="50000"/>
                  </a:schemeClr>
                </a:solidFill>
              </a:defRPr>
            </a:lvl1pPr>
            <a:lvl2pPr marL="457200" indent="0" algn="ctr" eaLnBrk="1" latinLnBrk="0" hangingPunct="1">
              <a:buNone/>
            </a:lvl2pPr>
            <a:lvl3pPr marL="914400" indent="0" algn="ctr" eaLnBrk="1" latinLnBrk="0" hangingPunct="1">
              <a:buNone/>
            </a:lvl3pPr>
            <a:lvl4pPr marL="1371600" indent="0" algn="ctr" eaLnBrk="1" latinLnBrk="0" hangingPunct="1">
              <a:buNone/>
            </a:lvl4pPr>
            <a:lvl5pPr marL="1828800" indent="0" algn="ctr" eaLnBrk="1" latinLnBrk="0" hangingPunct="1">
              <a:buNone/>
            </a:lvl5pPr>
            <a:lvl6pPr marL="2286000" indent="0" algn="ctr" eaLnBrk="1" latinLnBrk="0" hangingPunct="1">
              <a:buNone/>
            </a:lvl6pPr>
            <a:lvl7pPr marL="2743200" indent="0" algn="ctr" eaLnBrk="1" latinLnBrk="0" hangingPunct="1">
              <a:buNone/>
            </a:lvl7pPr>
            <a:lvl8pPr marL="3200400" indent="0" algn="ctr" eaLnBrk="1" latinLnBrk="0" hangingPunct="1">
              <a:buNone/>
            </a:lvl8pPr>
            <a:lvl9pPr marL="3657600" indent="0" algn="ctr" eaLnBrk="1" latinLnBrk="0" hangingPunct="1">
              <a:buNone/>
            </a:lvl9pPr>
            <a:extLst/>
          </a:lstStyle>
          <a:p>
            <a:r>
              <a:rPr kumimoji="0" lang="it-IT"/>
              <a:t>Fare clic per inserire informazioni sull'autore</a:t>
            </a:r>
          </a:p>
        </p:txBody>
      </p:sp>
      <p:sp>
        <p:nvSpPr>
          <p:cNvPr id="15" name="Rectangle 15"/>
          <p:cNvSpPr>
            <a:spLocks noGrp="1"/>
          </p:cNvSpPr>
          <p:nvPr>
            <p:ph type="sldNum" sz="quarter" idx="11"/>
          </p:nvPr>
        </p:nvSpPr>
        <p:spPr>
          <a:xfrm>
            <a:off x="6477000" y="6477000"/>
            <a:ext cx="1021080" cy="304800"/>
          </a:xfrm>
        </p:spPr>
        <p:txBody>
          <a:bodyPr anchor="ctr"/>
          <a:lstStyle>
            <a:extLst/>
          </a:lstStyle>
          <a:p>
            <a:pPr algn="r"/>
            <a:fld id="{256D3EEF-DE4E-429D-8EC4-DDC531AFF587}" type="slidenum">
              <a:rPr kumimoji="0" lang="it-IT" sz="1000"/>
              <a:pPr algn="r"/>
              <a:t>‹N›</a:t>
            </a:fld>
            <a:endParaRPr kumimoji="0" lang="it-IT"/>
          </a:p>
        </p:txBody>
      </p:sp>
      <p:sp>
        <p:nvSpPr>
          <p:cNvPr id="16" name="Rectangle 1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extLst/>
          </a:lstStyle>
          <a:p>
            <a:endParaRPr kumimoji="0" lang="it-IT"/>
          </a:p>
        </p:txBody>
      </p:sp>
      <p:sp>
        <p:nvSpPr>
          <p:cNvPr id="8" name="Rectangle 10"/>
          <p:cNvSpPr/>
          <p:nvPr userDrawn="1"/>
        </p:nvSpPr>
        <p:spPr>
          <a:xfrm>
            <a:off x="0" y="0"/>
            <a:ext cx="9144000" cy="3857628"/>
          </a:xfrm>
          <a:prstGeom prst="rect">
            <a:avLst/>
          </a:prstGeom>
          <a:solidFill>
            <a:schemeClr val="accent4"/>
          </a:solidFill>
          <a:ln w="25400" cap="rnd" cmpd="sng" algn="ctr">
            <a:noFill/>
            <a:prstDash val="soli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/>
            <a:endParaRPr kumimoji="0" lang="it-IT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>
          <a:xfrm>
            <a:off x="228600" y="6477000"/>
            <a:ext cx="1600200" cy="304800"/>
          </a:xfrm>
        </p:spPr>
        <p:txBody>
          <a:bodyPr anchor="ctr"/>
          <a:lstStyle>
            <a:lvl1pPr algn="l" eaLnBrk="1" latinLnBrk="0" hangingPunct="1">
              <a:defRPr kumimoji="0" lang="it-IT">
                <a:solidFill>
                  <a:srgbClr val="A0A0A0"/>
                </a:solidFill>
              </a:defRPr>
            </a:lvl1pPr>
            <a:extLst/>
          </a:lstStyle>
          <a:p>
            <a:fld id="{20E062B1-9C4F-484E-9CE9-F07718824C39}" type="datetime1">
              <a:rPr kumimoji="0" lang="it-IT" smtClean="0"/>
              <a:pPr/>
              <a:t>04/06/2014</a:t>
            </a:fld>
            <a:endParaRPr kumimoji="0" lang="it-IT"/>
          </a:p>
        </p:txBody>
      </p:sp>
      <p:sp>
        <p:nvSpPr>
          <p:cNvPr id="12" name="Rectangle 11"/>
          <p:cNvSpPr/>
          <p:nvPr userDrawn="1"/>
        </p:nvSpPr>
        <p:spPr>
          <a:xfrm>
            <a:off x="0" y="4645880"/>
            <a:ext cx="9144000" cy="27432"/>
          </a:xfrm>
          <a:prstGeom prst="rect">
            <a:avLst/>
          </a:prstGeom>
          <a:solidFill>
            <a:schemeClr val="accent4"/>
          </a:solidFill>
          <a:ln w="25400" cap="rnd" cmpd="sng" algn="ctr">
            <a:noFill/>
            <a:prstDash val="soli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/>
            <a:endParaRPr kumimoji="0" lang="it-IT"/>
          </a:p>
        </p:txBody>
      </p:sp>
      <p:pic>
        <p:nvPicPr>
          <p:cNvPr id="11" name="Immagine 10" descr="sis nero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858148" y="6000768"/>
            <a:ext cx="962594" cy="626909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elementi: 1 in alto, 1 in bas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pPr eaLnBrk="1" latinLnBrk="0" hangingPunct="1"/>
            <a:r>
              <a:rPr lang="it-IT" smtClean="0"/>
              <a:t>Fare clic per modificare lo stile del titolo</a:t>
            </a:r>
            <a:endParaRPr/>
          </a:p>
        </p:txBody>
      </p:sp>
      <p:sp>
        <p:nvSpPr>
          <p:cNvPr id="13" name="Rectangle 8"/>
          <p:cNvSpPr>
            <a:spLocks noGrp="1"/>
          </p:cNvSpPr>
          <p:nvPr>
            <p:ph type="body" sz="quarter" idx="13" hasCustomPrompt="1"/>
          </p:nvPr>
        </p:nvSpPr>
        <p:spPr>
          <a:xfrm>
            <a:off x="304800" y="381000"/>
            <a:ext cx="8077200" cy="228600"/>
          </a:xfrm>
          <a:solidFill>
            <a:schemeClr val="accent6">
              <a:shade val="75000"/>
            </a:schemeClr>
          </a:solidFill>
        </p:spPr>
        <p:txBody>
          <a:bodyPr/>
          <a:lstStyle>
            <a:lvl1pPr eaLnBrk="1" latinLnBrk="0" hangingPunct="1">
              <a:defRPr kumimoji="0" lang="it-IT" b="1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kumimoji="0" lang="it-IT"/>
              <a:t>Fare clic per inserire l'intestazione</a:t>
            </a:r>
          </a:p>
        </p:txBody>
      </p:sp>
      <p:sp>
        <p:nvSpPr>
          <p:cNvPr id="15" name="Rectangle 11"/>
          <p:cNvSpPr>
            <a:spLocks noGrp="1"/>
          </p:cNvSpPr>
          <p:nvPr>
            <p:ph sz="quarter" idx="15"/>
          </p:nvPr>
        </p:nvSpPr>
        <p:spPr>
          <a:xfrm>
            <a:off x="301752" y="609600"/>
            <a:ext cx="8074152" cy="2706624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/>
          </a:p>
        </p:txBody>
      </p:sp>
      <p:sp>
        <p:nvSpPr>
          <p:cNvPr id="17" name="Rectangle 8"/>
          <p:cNvSpPr>
            <a:spLocks noGrp="1"/>
          </p:cNvSpPr>
          <p:nvPr>
            <p:ph type="body" sz="quarter" idx="16" hasCustomPrompt="1"/>
          </p:nvPr>
        </p:nvSpPr>
        <p:spPr>
          <a:xfrm>
            <a:off x="301752" y="3319272"/>
            <a:ext cx="3965448" cy="228600"/>
          </a:xfrm>
          <a:solidFill>
            <a:schemeClr val="accent6">
              <a:shade val="75000"/>
            </a:schemeClr>
          </a:solidFill>
        </p:spPr>
        <p:txBody>
          <a:bodyPr/>
          <a:lstStyle>
            <a:lvl1pPr eaLnBrk="1" latinLnBrk="0" hangingPunct="1">
              <a:defRPr kumimoji="0" lang="it-IT" b="1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kumimoji="0" lang="it-IT"/>
              <a:t>Fare clic per inserire l'intestazione</a:t>
            </a:r>
          </a:p>
        </p:txBody>
      </p:sp>
      <p:sp>
        <p:nvSpPr>
          <p:cNvPr id="18" name="Rectangle 11"/>
          <p:cNvSpPr>
            <a:spLocks noGrp="1"/>
          </p:cNvSpPr>
          <p:nvPr>
            <p:ph sz="quarter" idx="17"/>
          </p:nvPr>
        </p:nvSpPr>
        <p:spPr>
          <a:xfrm>
            <a:off x="301752" y="3547872"/>
            <a:ext cx="3965448" cy="2706624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/>
          </a:p>
        </p:txBody>
      </p:sp>
      <p:sp>
        <p:nvSpPr>
          <p:cNvPr id="21" name="Rectangle 8"/>
          <p:cNvSpPr>
            <a:spLocks noGrp="1"/>
          </p:cNvSpPr>
          <p:nvPr>
            <p:ph type="body" sz="quarter" idx="20" hasCustomPrompt="1"/>
          </p:nvPr>
        </p:nvSpPr>
        <p:spPr>
          <a:xfrm>
            <a:off x="4416552" y="3319272"/>
            <a:ext cx="3965448" cy="228600"/>
          </a:xfrm>
          <a:solidFill>
            <a:schemeClr val="accent6">
              <a:shade val="75000"/>
            </a:schemeClr>
          </a:solidFill>
        </p:spPr>
        <p:txBody>
          <a:bodyPr/>
          <a:lstStyle>
            <a:lvl1pPr eaLnBrk="1" latinLnBrk="0" hangingPunct="1">
              <a:defRPr kumimoji="0" lang="it-IT" b="1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kumimoji="0" lang="it-IT"/>
              <a:t>Fare clic per inserire l'intestazione</a:t>
            </a:r>
          </a:p>
        </p:txBody>
      </p:sp>
      <p:sp>
        <p:nvSpPr>
          <p:cNvPr id="23" name="Rectangle 11"/>
          <p:cNvSpPr>
            <a:spLocks noGrp="1"/>
          </p:cNvSpPr>
          <p:nvPr>
            <p:ph sz="quarter" idx="21"/>
          </p:nvPr>
        </p:nvSpPr>
        <p:spPr>
          <a:xfrm>
            <a:off x="4416552" y="3547872"/>
            <a:ext cx="3965448" cy="2706624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/>
          </a:p>
        </p:txBody>
      </p:sp>
      <p:sp>
        <p:nvSpPr>
          <p:cNvPr id="19" name="Rectangle 19"/>
          <p:cNvSpPr>
            <a:spLocks noGrp="1"/>
          </p:cNvSpPr>
          <p:nvPr>
            <p:ph type="dt" sz="half" idx="22"/>
          </p:nvPr>
        </p:nvSpPr>
        <p:spPr/>
        <p:txBody>
          <a:bodyPr/>
          <a:lstStyle>
            <a:extLst/>
          </a:lstStyle>
          <a:p>
            <a:pPr algn="r"/>
            <a:fld id="{E8DE6A0E-F15B-4AB0-91C1-7196FAE1A025}" type="datetime1">
              <a:rPr kumimoji="0" lang="it-IT" smtClean="0"/>
              <a:pPr algn="r"/>
              <a:t>04/06/2014</a:t>
            </a:fld>
            <a:endParaRPr kumimoji="0" lang="it-IT"/>
          </a:p>
        </p:txBody>
      </p:sp>
      <p:sp>
        <p:nvSpPr>
          <p:cNvPr id="20" name="Rectangle 20"/>
          <p:cNvSpPr>
            <a:spLocks noGrp="1"/>
          </p:cNvSpPr>
          <p:nvPr>
            <p:ph type="sldNum" sz="quarter" idx="23"/>
          </p:nvPr>
        </p:nvSpPr>
        <p:spPr/>
        <p:txBody>
          <a:bodyPr/>
          <a:lstStyle>
            <a:extLst/>
          </a:lstStyle>
          <a:p>
            <a:pPr algn="r"/>
            <a:fld id="{256D3EEF-DE4E-429D-8EC4-DDC531AFF587}" type="slidenum">
              <a:rPr kumimoji="0" lang="it-IT" sz="1000"/>
              <a:pPr algn="r"/>
              <a:t>‹N›</a:t>
            </a:fld>
            <a:endParaRPr kumimoji="0" lang="it-IT"/>
          </a:p>
        </p:txBody>
      </p:sp>
      <p:sp>
        <p:nvSpPr>
          <p:cNvPr id="22" name="Rectangle 22"/>
          <p:cNvSpPr>
            <a:spLocks noGrp="1"/>
          </p:cNvSpPr>
          <p:nvPr>
            <p:ph type="ftr" sz="quarter" idx="24"/>
          </p:nvPr>
        </p:nvSpPr>
        <p:spPr/>
        <p:txBody>
          <a:bodyPr/>
          <a:lstStyle>
            <a:extLst/>
          </a:lstStyle>
          <a:p>
            <a:endParaRPr kumimoji="0"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 elemen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2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pPr eaLnBrk="1" latinLnBrk="0" hangingPunct="1"/>
            <a:r>
              <a:rPr lang="it-IT" smtClean="0"/>
              <a:t>Fare clic per modificare lo stile del titolo</a:t>
            </a:r>
            <a:endParaRPr/>
          </a:p>
        </p:txBody>
      </p:sp>
      <p:sp>
        <p:nvSpPr>
          <p:cNvPr id="16" name="Rectangle 8"/>
          <p:cNvSpPr>
            <a:spLocks noGrp="1"/>
          </p:cNvSpPr>
          <p:nvPr>
            <p:ph type="body" sz="quarter" idx="13" hasCustomPrompt="1"/>
          </p:nvPr>
        </p:nvSpPr>
        <p:spPr>
          <a:xfrm>
            <a:off x="304800" y="381000"/>
            <a:ext cx="3962400" cy="228600"/>
          </a:xfrm>
          <a:solidFill>
            <a:schemeClr val="accent6">
              <a:shade val="75000"/>
            </a:schemeClr>
          </a:solidFill>
        </p:spPr>
        <p:txBody>
          <a:bodyPr/>
          <a:lstStyle>
            <a:lvl1pPr eaLnBrk="1" latinLnBrk="0" hangingPunct="1">
              <a:defRPr kumimoji="0" lang="it-IT" b="1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kumimoji="0" lang="it-IT"/>
              <a:t>Fare clic per inserire l'intestazione</a:t>
            </a:r>
          </a:p>
        </p:txBody>
      </p:sp>
      <p:sp>
        <p:nvSpPr>
          <p:cNvPr id="17" name="Rectangle 11"/>
          <p:cNvSpPr>
            <a:spLocks noGrp="1"/>
          </p:cNvSpPr>
          <p:nvPr>
            <p:ph sz="quarter" idx="15"/>
          </p:nvPr>
        </p:nvSpPr>
        <p:spPr>
          <a:xfrm>
            <a:off x="304800" y="609600"/>
            <a:ext cx="3962400" cy="2706624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/>
          </a:p>
        </p:txBody>
      </p:sp>
      <p:sp>
        <p:nvSpPr>
          <p:cNvPr id="18" name="Rectangle 8"/>
          <p:cNvSpPr>
            <a:spLocks noGrp="1"/>
          </p:cNvSpPr>
          <p:nvPr>
            <p:ph type="body" sz="quarter" idx="16" hasCustomPrompt="1"/>
          </p:nvPr>
        </p:nvSpPr>
        <p:spPr>
          <a:xfrm>
            <a:off x="301752" y="3319272"/>
            <a:ext cx="3965448" cy="228600"/>
          </a:xfrm>
          <a:solidFill>
            <a:schemeClr val="accent6">
              <a:shade val="75000"/>
            </a:schemeClr>
          </a:solidFill>
        </p:spPr>
        <p:txBody>
          <a:bodyPr/>
          <a:lstStyle>
            <a:lvl1pPr eaLnBrk="1" latinLnBrk="0" hangingPunct="1">
              <a:defRPr kumimoji="0" lang="it-IT" b="1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kumimoji="0" lang="it-IT"/>
              <a:t>Fare clic per inserire l'intestazione</a:t>
            </a:r>
          </a:p>
        </p:txBody>
      </p:sp>
      <p:sp>
        <p:nvSpPr>
          <p:cNvPr id="20" name="Rectangle 11"/>
          <p:cNvSpPr>
            <a:spLocks noGrp="1"/>
          </p:cNvSpPr>
          <p:nvPr>
            <p:ph sz="quarter" idx="17"/>
          </p:nvPr>
        </p:nvSpPr>
        <p:spPr>
          <a:xfrm>
            <a:off x="301752" y="3547872"/>
            <a:ext cx="3965448" cy="2706624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/>
          </a:p>
        </p:txBody>
      </p:sp>
      <p:sp>
        <p:nvSpPr>
          <p:cNvPr id="21" name="Rectangle 8"/>
          <p:cNvSpPr>
            <a:spLocks noGrp="1"/>
          </p:cNvSpPr>
          <p:nvPr>
            <p:ph type="body" sz="quarter" idx="18" hasCustomPrompt="1"/>
          </p:nvPr>
        </p:nvSpPr>
        <p:spPr>
          <a:xfrm>
            <a:off x="4419600" y="381000"/>
            <a:ext cx="3962400" cy="228600"/>
          </a:xfrm>
          <a:solidFill>
            <a:schemeClr val="accent6">
              <a:shade val="75000"/>
            </a:schemeClr>
          </a:solidFill>
        </p:spPr>
        <p:txBody>
          <a:bodyPr/>
          <a:lstStyle>
            <a:lvl1pPr eaLnBrk="1" latinLnBrk="0" hangingPunct="1">
              <a:defRPr kumimoji="0" lang="it-IT" b="1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kumimoji="0" lang="it-IT"/>
              <a:t>Fare clic per inserire l'intestazione</a:t>
            </a:r>
          </a:p>
        </p:txBody>
      </p:sp>
      <p:sp>
        <p:nvSpPr>
          <p:cNvPr id="24" name="Rectangle 11"/>
          <p:cNvSpPr>
            <a:spLocks noGrp="1"/>
          </p:cNvSpPr>
          <p:nvPr>
            <p:ph sz="quarter" idx="19"/>
          </p:nvPr>
        </p:nvSpPr>
        <p:spPr>
          <a:xfrm>
            <a:off x="4419600" y="609600"/>
            <a:ext cx="3962400" cy="2706624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/>
          </a:p>
        </p:txBody>
      </p:sp>
      <p:sp>
        <p:nvSpPr>
          <p:cNvPr id="25" name="Rectangle 8"/>
          <p:cNvSpPr>
            <a:spLocks noGrp="1"/>
          </p:cNvSpPr>
          <p:nvPr>
            <p:ph type="body" sz="quarter" idx="20" hasCustomPrompt="1"/>
          </p:nvPr>
        </p:nvSpPr>
        <p:spPr>
          <a:xfrm>
            <a:off x="4416552" y="3319272"/>
            <a:ext cx="3965448" cy="228600"/>
          </a:xfrm>
          <a:solidFill>
            <a:schemeClr val="accent6">
              <a:shade val="75000"/>
            </a:schemeClr>
          </a:solidFill>
        </p:spPr>
        <p:txBody>
          <a:bodyPr/>
          <a:lstStyle>
            <a:lvl1pPr eaLnBrk="1" latinLnBrk="0" hangingPunct="1">
              <a:defRPr kumimoji="0" lang="it-IT" b="1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kumimoji="0" lang="it-IT"/>
              <a:t>Fare clic per inserire l'intestazione</a:t>
            </a:r>
          </a:p>
        </p:txBody>
      </p:sp>
      <p:sp>
        <p:nvSpPr>
          <p:cNvPr id="26" name="Rectangle 11"/>
          <p:cNvSpPr>
            <a:spLocks noGrp="1"/>
          </p:cNvSpPr>
          <p:nvPr>
            <p:ph sz="quarter" idx="21"/>
          </p:nvPr>
        </p:nvSpPr>
        <p:spPr>
          <a:xfrm>
            <a:off x="4416552" y="3547872"/>
            <a:ext cx="3965448" cy="2706624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/>
          </a:p>
        </p:txBody>
      </p:sp>
      <p:sp>
        <p:nvSpPr>
          <p:cNvPr id="23" name="Rectangle 23"/>
          <p:cNvSpPr>
            <a:spLocks noGrp="1"/>
          </p:cNvSpPr>
          <p:nvPr>
            <p:ph type="dt" sz="half" idx="22"/>
          </p:nvPr>
        </p:nvSpPr>
        <p:spPr/>
        <p:txBody>
          <a:bodyPr/>
          <a:lstStyle>
            <a:extLst/>
          </a:lstStyle>
          <a:p>
            <a:pPr algn="r"/>
            <a:fld id="{1F469CCC-98C8-4C7F-A3A6-C6C764F3B378}" type="datetime1">
              <a:rPr kumimoji="0" lang="it-IT" smtClean="0"/>
              <a:pPr algn="r"/>
              <a:t>04/06/2014</a:t>
            </a:fld>
            <a:endParaRPr kumimoji="0" lang="it-IT"/>
          </a:p>
        </p:txBody>
      </p:sp>
      <p:sp>
        <p:nvSpPr>
          <p:cNvPr id="27" name="Rectangle 27"/>
          <p:cNvSpPr>
            <a:spLocks noGrp="1"/>
          </p:cNvSpPr>
          <p:nvPr>
            <p:ph type="sldNum" sz="quarter" idx="23"/>
          </p:nvPr>
        </p:nvSpPr>
        <p:spPr/>
        <p:txBody>
          <a:bodyPr/>
          <a:lstStyle>
            <a:extLst/>
          </a:lstStyle>
          <a:p>
            <a:pPr algn="r"/>
            <a:fld id="{256D3EEF-DE4E-429D-8EC4-DDC531AFF587}" type="slidenum">
              <a:rPr kumimoji="0" lang="it-IT" sz="1000"/>
              <a:pPr algn="r"/>
              <a:t>‹N›</a:t>
            </a:fld>
            <a:endParaRPr kumimoji="0" lang="it-IT"/>
          </a:p>
        </p:txBody>
      </p:sp>
      <p:sp>
        <p:nvSpPr>
          <p:cNvPr id="28" name="Rectangle 28"/>
          <p:cNvSpPr>
            <a:spLocks noGrp="1"/>
          </p:cNvSpPr>
          <p:nvPr>
            <p:ph type="ftr" sz="quarter" idx="24"/>
          </p:nvPr>
        </p:nvSpPr>
        <p:spPr/>
        <p:txBody>
          <a:bodyPr/>
          <a:lstStyle>
            <a:extLst/>
          </a:lstStyle>
          <a:p>
            <a:endParaRPr kumimoji="0" lang="it-IT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 elementi: 1 a sinistra, 3 a destr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pPr eaLnBrk="1" latinLnBrk="0" hangingPunct="1"/>
            <a:r>
              <a:rPr lang="it-IT" smtClean="0"/>
              <a:t>Fare clic per modificare lo stile del titolo</a:t>
            </a:r>
            <a:endParaRPr/>
          </a:p>
        </p:txBody>
      </p:sp>
      <p:sp>
        <p:nvSpPr>
          <p:cNvPr id="10" name="Rectangle 8"/>
          <p:cNvSpPr>
            <a:spLocks noGrp="1"/>
          </p:cNvSpPr>
          <p:nvPr>
            <p:ph type="body" sz="quarter" idx="14" hasCustomPrompt="1"/>
          </p:nvPr>
        </p:nvSpPr>
        <p:spPr>
          <a:xfrm>
            <a:off x="4419600" y="381000"/>
            <a:ext cx="3962400" cy="228600"/>
          </a:xfrm>
          <a:solidFill>
            <a:schemeClr val="accent6">
              <a:shade val="75000"/>
            </a:schemeClr>
          </a:solidFill>
        </p:spPr>
        <p:txBody>
          <a:bodyPr/>
          <a:lstStyle>
            <a:lvl1pPr eaLnBrk="1" latinLnBrk="0" hangingPunct="1">
              <a:defRPr kumimoji="0" lang="it-IT" b="1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kumimoji="0" lang="it-IT"/>
              <a:t>Fare clic per inserire l'intestazione</a:t>
            </a:r>
          </a:p>
        </p:txBody>
      </p:sp>
      <p:sp>
        <p:nvSpPr>
          <p:cNvPr id="8" name="Rectangle 11"/>
          <p:cNvSpPr>
            <a:spLocks noGrp="1"/>
          </p:cNvSpPr>
          <p:nvPr>
            <p:ph sz="quarter" idx="16"/>
          </p:nvPr>
        </p:nvSpPr>
        <p:spPr>
          <a:xfrm>
            <a:off x="4419600" y="609600"/>
            <a:ext cx="3962400" cy="1728216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/>
          </a:p>
        </p:txBody>
      </p:sp>
      <p:sp>
        <p:nvSpPr>
          <p:cNvPr id="19" name="Rectangle 8"/>
          <p:cNvSpPr>
            <a:spLocks noGrp="1"/>
          </p:cNvSpPr>
          <p:nvPr>
            <p:ph type="body" sz="quarter" idx="13" hasCustomPrompt="1"/>
          </p:nvPr>
        </p:nvSpPr>
        <p:spPr>
          <a:xfrm>
            <a:off x="304800" y="381000"/>
            <a:ext cx="3965448" cy="228600"/>
          </a:xfrm>
          <a:solidFill>
            <a:schemeClr val="accent6">
              <a:shade val="75000"/>
            </a:schemeClr>
          </a:solidFill>
        </p:spPr>
        <p:txBody>
          <a:bodyPr/>
          <a:lstStyle>
            <a:lvl1pPr eaLnBrk="1" latinLnBrk="0" hangingPunct="1">
              <a:defRPr kumimoji="0" lang="it-IT" b="1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kumimoji="0" lang="it-IT"/>
              <a:t>Fare clic per inserire l'intestazione</a:t>
            </a:r>
          </a:p>
        </p:txBody>
      </p:sp>
      <p:sp>
        <p:nvSpPr>
          <p:cNvPr id="20" name="Rectangle 11"/>
          <p:cNvSpPr>
            <a:spLocks noGrp="1"/>
          </p:cNvSpPr>
          <p:nvPr>
            <p:ph sz="quarter" idx="15"/>
          </p:nvPr>
        </p:nvSpPr>
        <p:spPr>
          <a:xfrm>
            <a:off x="304800" y="609600"/>
            <a:ext cx="3962400" cy="5638800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/>
          </a:p>
        </p:txBody>
      </p:sp>
      <p:sp>
        <p:nvSpPr>
          <p:cNvPr id="12" name="Rectangle 8"/>
          <p:cNvSpPr>
            <a:spLocks noGrp="1"/>
          </p:cNvSpPr>
          <p:nvPr>
            <p:ph type="body" sz="quarter" idx="17" hasCustomPrompt="1"/>
          </p:nvPr>
        </p:nvSpPr>
        <p:spPr>
          <a:xfrm>
            <a:off x="4416552" y="2340864"/>
            <a:ext cx="3962400" cy="228600"/>
          </a:xfrm>
          <a:solidFill>
            <a:schemeClr val="accent6">
              <a:shade val="75000"/>
            </a:schemeClr>
          </a:solidFill>
        </p:spPr>
        <p:txBody>
          <a:bodyPr/>
          <a:lstStyle>
            <a:lvl1pPr eaLnBrk="1" latinLnBrk="0" hangingPunct="1">
              <a:defRPr kumimoji="0" lang="it-IT" b="1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kumimoji="0" lang="it-IT"/>
              <a:t>Fare clic per inserire l'intestazione</a:t>
            </a:r>
          </a:p>
        </p:txBody>
      </p:sp>
      <p:sp>
        <p:nvSpPr>
          <p:cNvPr id="13" name="Rectangle 11"/>
          <p:cNvSpPr>
            <a:spLocks noGrp="1"/>
          </p:cNvSpPr>
          <p:nvPr>
            <p:ph sz="quarter" idx="18"/>
          </p:nvPr>
        </p:nvSpPr>
        <p:spPr>
          <a:xfrm>
            <a:off x="4416552" y="2569464"/>
            <a:ext cx="3962400" cy="1728216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/>
          </a:p>
        </p:txBody>
      </p:sp>
      <p:sp>
        <p:nvSpPr>
          <p:cNvPr id="14" name="Rectangle 8"/>
          <p:cNvSpPr>
            <a:spLocks noGrp="1"/>
          </p:cNvSpPr>
          <p:nvPr>
            <p:ph type="body" sz="quarter" idx="19" hasCustomPrompt="1"/>
          </p:nvPr>
        </p:nvSpPr>
        <p:spPr>
          <a:xfrm>
            <a:off x="4419600" y="4291584"/>
            <a:ext cx="3962400" cy="228600"/>
          </a:xfrm>
          <a:solidFill>
            <a:schemeClr val="accent6">
              <a:shade val="75000"/>
            </a:schemeClr>
          </a:solidFill>
        </p:spPr>
        <p:txBody>
          <a:bodyPr/>
          <a:lstStyle>
            <a:lvl1pPr eaLnBrk="1" latinLnBrk="0" hangingPunct="1">
              <a:defRPr kumimoji="0" lang="it-IT" b="1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kumimoji="0" lang="it-IT"/>
              <a:t>Fare clic per inserire l'intestazione</a:t>
            </a:r>
          </a:p>
        </p:txBody>
      </p:sp>
      <p:sp>
        <p:nvSpPr>
          <p:cNvPr id="15" name="Rectangle 11"/>
          <p:cNvSpPr>
            <a:spLocks noGrp="1"/>
          </p:cNvSpPr>
          <p:nvPr>
            <p:ph sz="quarter" idx="20"/>
          </p:nvPr>
        </p:nvSpPr>
        <p:spPr>
          <a:xfrm>
            <a:off x="4419600" y="4520184"/>
            <a:ext cx="3962400" cy="1728216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/>
          </a:p>
        </p:txBody>
      </p:sp>
      <p:sp>
        <p:nvSpPr>
          <p:cNvPr id="17" name="Rectangle 17"/>
          <p:cNvSpPr>
            <a:spLocks noGrp="1"/>
          </p:cNvSpPr>
          <p:nvPr>
            <p:ph type="dt" sz="half" idx="21"/>
          </p:nvPr>
        </p:nvSpPr>
        <p:spPr/>
        <p:txBody>
          <a:bodyPr/>
          <a:lstStyle>
            <a:extLst/>
          </a:lstStyle>
          <a:p>
            <a:pPr algn="r"/>
            <a:fld id="{2E9C45DB-838B-488C-98EA-562AB6A8F8A4}" type="datetime1">
              <a:rPr kumimoji="0" lang="it-IT" smtClean="0"/>
              <a:pPr algn="r"/>
              <a:t>04/06/2014</a:t>
            </a:fld>
            <a:endParaRPr kumimoji="0" lang="it-IT"/>
          </a:p>
        </p:txBody>
      </p:sp>
      <p:sp>
        <p:nvSpPr>
          <p:cNvPr id="18" name="Rectangle 18"/>
          <p:cNvSpPr>
            <a:spLocks noGrp="1"/>
          </p:cNvSpPr>
          <p:nvPr>
            <p:ph type="sldNum" sz="quarter" idx="22"/>
          </p:nvPr>
        </p:nvSpPr>
        <p:spPr/>
        <p:txBody>
          <a:bodyPr/>
          <a:lstStyle>
            <a:extLst/>
          </a:lstStyle>
          <a:p>
            <a:pPr algn="r"/>
            <a:fld id="{256D3EEF-DE4E-429D-8EC4-DDC531AFF587}" type="slidenum">
              <a:rPr kumimoji="0" lang="it-IT" sz="1000"/>
              <a:pPr algn="r"/>
              <a:t>‹N›</a:t>
            </a:fld>
            <a:endParaRPr kumimoji="0" lang="it-IT"/>
          </a:p>
        </p:txBody>
      </p:sp>
      <p:sp>
        <p:nvSpPr>
          <p:cNvPr id="21" name="Rectangle 21"/>
          <p:cNvSpPr>
            <a:spLocks noGrp="1"/>
          </p:cNvSpPr>
          <p:nvPr>
            <p:ph type="ftr" sz="quarter" idx="23"/>
          </p:nvPr>
        </p:nvSpPr>
        <p:spPr/>
        <p:txBody>
          <a:bodyPr/>
          <a:lstStyle>
            <a:extLst/>
          </a:lstStyle>
          <a:p>
            <a:endParaRPr kumimoji="0" lang="it-IT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 elementi: 3 a sinistra, 1 a destr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pPr eaLnBrk="1" latinLnBrk="0" hangingPunct="1"/>
            <a:r>
              <a:rPr lang="it-IT" smtClean="0"/>
              <a:t>Fare clic per modificare lo stile del titolo</a:t>
            </a:r>
            <a:endParaRPr/>
          </a:p>
        </p:txBody>
      </p:sp>
      <p:sp>
        <p:nvSpPr>
          <p:cNvPr id="18" name="Rectangle 8"/>
          <p:cNvSpPr>
            <a:spLocks noGrp="1"/>
          </p:cNvSpPr>
          <p:nvPr>
            <p:ph type="body" sz="quarter" idx="13" hasCustomPrompt="1"/>
          </p:nvPr>
        </p:nvSpPr>
        <p:spPr>
          <a:xfrm>
            <a:off x="4416552" y="381000"/>
            <a:ext cx="3965448" cy="228600"/>
          </a:xfrm>
          <a:solidFill>
            <a:schemeClr val="accent6">
              <a:shade val="75000"/>
            </a:schemeClr>
          </a:solidFill>
        </p:spPr>
        <p:txBody>
          <a:bodyPr/>
          <a:lstStyle>
            <a:lvl1pPr eaLnBrk="1" latinLnBrk="0" hangingPunct="1">
              <a:defRPr kumimoji="0" lang="it-IT" b="1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kumimoji="0" lang="it-IT"/>
              <a:t>Fare clic per inserire l'intestazione</a:t>
            </a:r>
          </a:p>
        </p:txBody>
      </p:sp>
      <p:sp>
        <p:nvSpPr>
          <p:cNvPr id="21" name="Rectangle 11"/>
          <p:cNvSpPr>
            <a:spLocks noGrp="1"/>
          </p:cNvSpPr>
          <p:nvPr>
            <p:ph sz="quarter" idx="15"/>
          </p:nvPr>
        </p:nvSpPr>
        <p:spPr>
          <a:xfrm>
            <a:off x="4416552" y="609600"/>
            <a:ext cx="3962400" cy="5638800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/>
          </a:p>
        </p:txBody>
      </p:sp>
      <p:sp>
        <p:nvSpPr>
          <p:cNvPr id="9" name="Rectangle 8"/>
          <p:cNvSpPr>
            <a:spLocks noGrp="1"/>
          </p:cNvSpPr>
          <p:nvPr>
            <p:ph type="body" sz="quarter" idx="14" hasCustomPrompt="1"/>
          </p:nvPr>
        </p:nvSpPr>
        <p:spPr>
          <a:xfrm>
            <a:off x="304800" y="381000"/>
            <a:ext cx="3962400" cy="228600"/>
          </a:xfrm>
          <a:solidFill>
            <a:schemeClr val="accent6">
              <a:shade val="75000"/>
            </a:schemeClr>
          </a:solidFill>
        </p:spPr>
        <p:txBody>
          <a:bodyPr/>
          <a:lstStyle>
            <a:lvl1pPr eaLnBrk="1" latinLnBrk="0" hangingPunct="1">
              <a:defRPr kumimoji="0" lang="it-IT" b="1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kumimoji="0" lang="it-IT"/>
              <a:t>Fare clic per inserire l'intestazione</a:t>
            </a:r>
          </a:p>
        </p:txBody>
      </p:sp>
      <p:sp>
        <p:nvSpPr>
          <p:cNvPr id="10" name="Rectangle 11"/>
          <p:cNvSpPr>
            <a:spLocks noGrp="1"/>
          </p:cNvSpPr>
          <p:nvPr>
            <p:ph sz="quarter" idx="16"/>
          </p:nvPr>
        </p:nvSpPr>
        <p:spPr>
          <a:xfrm>
            <a:off x="304800" y="609600"/>
            <a:ext cx="3962400" cy="1728216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/>
          </a:p>
        </p:txBody>
      </p:sp>
      <p:sp>
        <p:nvSpPr>
          <p:cNvPr id="13" name="Rectangle 8"/>
          <p:cNvSpPr>
            <a:spLocks noGrp="1"/>
          </p:cNvSpPr>
          <p:nvPr>
            <p:ph type="body" sz="quarter" idx="17" hasCustomPrompt="1"/>
          </p:nvPr>
        </p:nvSpPr>
        <p:spPr>
          <a:xfrm>
            <a:off x="301752" y="2340864"/>
            <a:ext cx="3962400" cy="228600"/>
          </a:xfrm>
          <a:solidFill>
            <a:schemeClr val="accent6">
              <a:shade val="75000"/>
            </a:schemeClr>
          </a:solidFill>
        </p:spPr>
        <p:txBody>
          <a:bodyPr/>
          <a:lstStyle>
            <a:lvl1pPr eaLnBrk="1" latinLnBrk="0" hangingPunct="1">
              <a:defRPr kumimoji="0" lang="it-IT" b="1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kumimoji="0" lang="it-IT"/>
              <a:t>Fare clic per inserire l'intestazione</a:t>
            </a:r>
          </a:p>
        </p:txBody>
      </p:sp>
      <p:sp>
        <p:nvSpPr>
          <p:cNvPr id="14" name="Rectangle 11"/>
          <p:cNvSpPr>
            <a:spLocks noGrp="1"/>
          </p:cNvSpPr>
          <p:nvPr>
            <p:ph sz="quarter" idx="18"/>
          </p:nvPr>
        </p:nvSpPr>
        <p:spPr>
          <a:xfrm>
            <a:off x="301752" y="2569464"/>
            <a:ext cx="3962400" cy="1728216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/>
          </a:p>
        </p:txBody>
      </p:sp>
      <p:sp>
        <p:nvSpPr>
          <p:cNvPr id="15" name="Rectangle 8"/>
          <p:cNvSpPr>
            <a:spLocks noGrp="1"/>
          </p:cNvSpPr>
          <p:nvPr>
            <p:ph type="body" sz="quarter" idx="19" hasCustomPrompt="1"/>
          </p:nvPr>
        </p:nvSpPr>
        <p:spPr>
          <a:xfrm>
            <a:off x="304800" y="4291584"/>
            <a:ext cx="3962400" cy="228600"/>
          </a:xfrm>
          <a:solidFill>
            <a:schemeClr val="accent6">
              <a:shade val="75000"/>
            </a:schemeClr>
          </a:solidFill>
        </p:spPr>
        <p:txBody>
          <a:bodyPr/>
          <a:lstStyle>
            <a:lvl1pPr eaLnBrk="1" latinLnBrk="0" hangingPunct="1">
              <a:defRPr kumimoji="0" lang="it-IT" b="1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kumimoji="0" lang="it-IT"/>
              <a:t>Fare clic per inserire l'intestazione</a:t>
            </a:r>
          </a:p>
        </p:txBody>
      </p:sp>
      <p:sp>
        <p:nvSpPr>
          <p:cNvPr id="16" name="Rectangle 11"/>
          <p:cNvSpPr>
            <a:spLocks noGrp="1"/>
          </p:cNvSpPr>
          <p:nvPr>
            <p:ph sz="quarter" idx="20"/>
          </p:nvPr>
        </p:nvSpPr>
        <p:spPr>
          <a:xfrm>
            <a:off x="304800" y="4520184"/>
            <a:ext cx="3962400" cy="1728216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/>
          </a:p>
        </p:txBody>
      </p:sp>
      <p:sp>
        <p:nvSpPr>
          <p:cNvPr id="17" name="Rectangle 17"/>
          <p:cNvSpPr>
            <a:spLocks noGrp="1"/>
          </p:cNvSpPr>
          <p:nvPr>
            <p:ph type="dt" sz="half" idx="21"/>
          </p:nvPr>
        </p:nvSpPr>
        <p:spPr/>
        <p:txBody>
          <a:bodyPr/>
          <a:lstStyle>
            <a:extLst/>
          </a:lstStyle>
          <a:p>
            <a:pPr algn="r"/>
            <a:fld id="{FE4AEA9A-7452-494C-AA8F-004E74C418D7}" type="datetime1">
              <a:rPr kumimoji="0" lang="it-IT" smtClean="0"/>
              <a:pPr algn="r"/>
              <a:t>04/06/2014</a:t>
            </a:fld>
            <a:endParaRPr kumimoji="0" lang="it-IT"/>
          </a:p>
        </p:txBody>
      </p:sp>
      <p:sp>
        <p:nvSpPr>
          <p:cNvPr id="19" name="Rectangle 19"/>
          <p:cNvSpPr>
            <a:spLocks noGrp="1"/>
          </p:cNvSpPr>
          <p:nvPr>
            <p:ph type="sldNum" sz="quarter" idx="22"/>
          </p:nvPr>
        </p:nvSpPr>
        <p:spPr/>
        <p:txBody>
          <a:bodyPr/>
          <a:lstStyle>
            <a:extLst/>
          </a:lstStyle>
          <a:p>
            <a:pPr algn="r"/>
            <a:fld id="{256D3EEF-DE4E-429D-8EC4-DDC531AFF587}" type="slidenum">
              <a:rPr kumimoji="0" lang="it-IT" sz="1000"/>
              <a:pPr algn="r"/>
              <a:t>‹N›</a:t>
            </a:fld>
            <a:endParaRPr kumimoji="0" lang="it-IT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 elementi: 2 a sinistra, 3 a destr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2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pPr eaLnBrk="1" latinLnBrk="0" hangingPunct="1"/>
            <a:r>
              <a:rPr lang="it-IT" smtClean="0"/>
              <a:t>Fare clic per modificare lo stile del titolo</a:t>
            </a:r>
            <a:endParaRPr/>
          </a:p>
        </p:txBody>
      </p:sp>
      <p:sp>
        <p:nvSpPr>
          <p:cNvPr id="23" name="Rectangle 8"/>
          <p:cNvSpPr>
            <a:spLocks noGrp="1"/>
          </p:cNvSpPr>
          <p:nvPr>
            <p:ph type="body" sz="quarter" idx="13" hasCustomPrompt="1"/>
          </p:nvPr>
        </p:nvSpPr>
        <p:spPr>
          <a:xfrm>
            <a:off x="304800" y="381000"/>
            <a:ext cx="3962400" cy="228600"/>
          </a:xfrm>
          <a:solidFill>
            <a:schemeClr val="accent6">
              <a:shade val="75000"/>
            </a:schemeClr>
          </a:solidFill>
        </p:spPr>
        <p:txBody>
          <a:bodyPr/>
          <a:lstStyle>
            <a:lvl1pPr eaLnBrk="1" latinLnBrk="0" hangingPunct="1">
              <a:defRPr kumimoji="0" lang="it-IT" b="1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kumimoji="0" lang="it-IT"/>
              <a:t>Fare clic per inserire l'intestazione</a:t>
            </a:r>
          </a:p>
        </p:txBody>
      </p:sp>
      <p:sp>
        <p:nvSpPr>
          <p:cNvPr id="24" name="Rectangle 11"/>
          <p:cNvSpPr>
            <a:spLocks noGrp="1"/>
          </p:cNvSpPr>
          <p:nvPr>
            <p:ph sz="quarter" idx="15"/>
          </p:nvPr>
        </p:nvSpPr>
        <p:spPr>
          <a:xfrm>
            <a:off x="304800" y="609600"/>
            <a:ext cx="3962400" cy="2706624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/>
          </a:p>
        </p:txBody>
      </p:sp>
      <p:sp>
        <p:nvSpPr>
          <p:cNvPr id="25" name="Rectangle 8"/>
          <p:cNvSpPr>
            <a:spLocks noGrp="1"/>
          </p:cNvSpPr>
          <p:nvPr>
            <p:ph type="body" sz="quarter" idx="16" hasCustomPrompt="1"/>
          </p:nvPr>
        </p:nvSpPr>
        <p:spPr>
          <a:xfrm>
            <a:off x="301752" y="3319272"/>
            <a:ext cx="3965448" cy="228600"/>
          </a:xfrm>
          <a:solidFill>
            <a:schemeClr val="accent6">
              <a:shade val="75000"/>
            </a:schemeClr>
          </a:solidFill>
        </p:spPr>
        <p:txBody>
          <a:bodyPr/>
          <a:lstStyle>
            <a:lvl1pPr eaLnBrk="1" latinLnBrk="0" hangingPunct="1">
              <a:defRPr kumimoji="0" lang="it-IT" b="1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kumimoji="0" lang="it-IT"/>
              <a:t>Fare clic per inserire l'intestazione</a:t>
            </a:r>
          </a:p>
        </p:txBody>
      </p:sp>
      <p:sp>
        <p:nvSpPr>
          <p:cNvPr id="26" name="Rectangle 11"/>
          <p:cNvSpPr>
            <a:spLocks noGrp="1"/>
          </p:cNvSpPr>
          <p:nvPr>
            <p:ph sz="quarter" idx="17"/>
          </p:nvPr>
        </p:nvSpPr>
        <p:spPr>
          <a:xfrm>
            <a:off x="301752" y="3547872"/>
            <a:ext cx="3965448" cy="2706624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/>
          </a:p>
        </p:txBody>
      </p:sp>
      <p:sp>
        <p:nvSpPr>
          <p:cNvPr id="28" name="Rectangle 8"/>
          <p:cNvSpPr>
            <a:spLocks noGrp="1"/>
          </p:cNvSpPr>
          <p:nvPr>
            <p:ph type="body" sz="quarter" idx="14" hasCustomPrompt="1"/>
          </p:nvPr>
        </p:nvSpPr>
        <p:spPr>
          <a:xfrm>
            <a:off x="4419600" y="381000"/>
            <a:ext cx="3962400" cy="228600"/>
          </a:xfrm>
          <a:solidFill>
            <a:schemeClr val="accent6">
              <a:shade val="75000"/>
            </a:schemeClr>
          </a:solidFill>
        </p:spPr>
        <p:txBody>
          <a:bodyPr/>
          <a:lstStyle>
            <a:lvl1pPr eaLnBrk="1" latinLnBrk="0" hangingPunct="1">
              <a:defRPr kumimoji="0" lang="it-IT" b="1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kumimoji="0" lang="it-IT"/>
              <a:t>Fare clic per inserire l'intestazione</a:t>
            </a:r>
          </a:p>
        </p:txBody>
      </p:sp>
      <p:sp>
        <p:nvSpPr>
          <p:cNvPr id="29" name="Rectangle 11"/>
          <p:cNvSpPr>
            <a:spLocks noGrp="1"/>
          </p:cNvSpPr>
          <p:nvPr>
            <p:ph sz="quarter" idx="18"/>
          </p:nvPr>
        </p:nvSpPr>
        <p:spPr>
          <a:xfrm>
            <a:off x="4419600" y="609600"/>
            <a:ext cx="3962400" cy="1728216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/>
          </a:p>
        </p:txBody>
      </p:sp>
      <p:sp>
        <p:nvSpPr>
          <p:cNvPr id="31" name="Rectangle 8"/>
          <p:cNvSpPr>
            <a:spLocks noGrp="1"/>
          </p:cNvSpPr>
          <p:nvPr>
            <p:ph type="body" sz="quarter" idx="19" hasCustomPrompt="1"/>
          </p:nvPr>
        </p:nvSpPr>
        <p:spPr>
          <a:xfrm>
            <a:off x="4416552" y="2340864"/>
            <a:ext cx="3962400" cy="228600"/>
          </a:xfrm>
          <a:solidFill>
            <a:schemeClr val="accent6">
              <a:shade val="75000"/>
            </a:schemeClr>
          </a:solidFill>
        </p:spPr>
        <p:txBody>
          <a:bodyPr/>
          <a:lstStyle>
            <a:lvl1pPr eaLnBrk="1" latinLnBrk="0" hangingPunct="1">
              <a:defRPr kumimoji="0" lang="it-IT" b="1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kumimoji="0" lang="it-IT"/>
              <a:t>Fare clic per inserire l'intestazione</a:t>
            </a:r>
          </a:p>
        </p:txBody>
      </p:sp>
      <p:sp>
        <p:nvSpPr>
          <p:cNvPr id="32" name="Rectangle 11"/>
          <p:cNvSpPr>
            <a:spLocks noGrp="1"/>
          </p:cNvSpPr>
          <p:nvPr>
            <p:ph sz="quarter" idx="20"/>
          </p:nvPr>
        </p:nvSpPr>
        <p:spPr>
          <a:xfrm>
            <a:off x="4416552" y="2569464"/>
            <a:ext cx="3962400" cy="1728216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/>
          </a:p>
        </p:txBody>
      </p:sp>
      <p:sp>
        <p:nvSpPr>
          <p:cNvPr id="33" name="Rectangle 8"/>
          <p:cNvSpPr>
            <a:spLocks noGrp="1"/>
          </p:cNvSpPr>
          <p:nvPr>
            <p:ph type="body" sz="quarter" idx="21" hasCustomPrompt="1"/>
          </p:nvPr>
        </p:nvSpPr>
        <p:spPr>
          <a:xfrm>
            <a:off x="4419600" y="4291584"/>
            <a:ext cx="3962400" cy="228600"/>
          </a:xfrm>
          <a:solidFill>
            <a:schemeClr val="accent6">
              <a:shade val="75000"/>
            </a:schemeClr>
          </a:solidFill>
        </p:spPr>
        <p:txBody>
          <a:bodyPr/>
          <a:lstStyle>
            <a:lvl1pPr eaLnBrk="1" latinLnBrk="0" hangingPunct="1">
              <a:defRPr kumimoji="0" lang="it-IT" b="1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kumimoji="0" lang="it-IT"/>
              <a:t>Fare clic per inserire l'intestazione</a:t>
            </a:r>
          </a:p>
        </p:txBody>
      </p:sp>
      <p:sp>
        <p:nvSpPr>
          <p:cNvPr id="34" name="Rectangle 11"/>
          <p:cNvSpPr>
            <a:spLocks noGrp="1"/>
          </p:cNvSpPr>
          <p:nvPr>
            <p:ph sz="quarter" idx="22"/>
          </p:nvPr>
        </p:nvSpPr>
        <p:spPr>
          <a:xfrm>
            <a:off x="4419600" y="4520184"/>
            <a:ext cx="3962400" cy="1728216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/>
          </a:p>
        </p:txBody>
      </p:sp>
      <p:sp>
        <p:nvSpPr>
          <p:cNvPr id="16" name="Rectangle 16"/>
          <p:cNvSpPr>
            <a:spLocks noGrp="1"/>
          </p:cNvSpPr>
          <p:nvPr>
            <p:ph type="dt" sz="half" idx="23"/>
          </p:nvPr>
        </p:nvSpPr>
        <p:spPr/>
        <p:txBody>
          <a:bodyPr/>
          <a:lstStyle>
            <a:extLst/>
          </a:lstStyle>
          <a:p>
            <a:pPr algn="r"/>
            <a:fld id="{74D32BBA-3604-4B38-87FC-A991440C3B92}" type="datetime1">
              <a:rPr kumimoji="0" lang="it-IT" smtClean="0"/>
              <a:pPr algn="r"/>
              <a:t>04/06/2014</a:t>
            </a:fld>
            <a:endParaRPr kumimoji="0" lang="it-IT"/>
          </a:p>
        </p:txBody>
      </p:sp>
      <p:sp>
        <p:nvSpPr>
          <p:cNvPr id="17" name="Rectangle 17"/>
          <p:cNvSpPr>
            <a:spLocks noGrp="1"/>
          </p:cNvSpPr>
          <p:nvPr>
            <p:ph type="sldNum" sz="quarter" idx="24"/>
          </p:nvPr>
        </p:nvSpPr>
        <p:spPr/>
        <p:txBody>
          <a:bodyPr/>
          <a:lstStyle>
            <a:extLst/>
          </a:lstStyle>
          <a:p>
            <a:pPr algn="r"/>
            <a:fld id="{256D3EEF-DE4E-429D-8EC4-DDC531AFF587}" type="slidenum">
              <a:rPr kumimoji="0" lang="it-IT" sz="1000"/>
              <a:pPr algn="r"/>
              <a:t>‹N›</a:t>
            </a:fld>
            <a:endParaRPr kumimoji="0" lang="it-IT"/>
          </a:p>
        </p:txBody>
      </p:sp>
      <p:sp>
        <p:nvSpPr>
          <p:cNvPr id="18" name="Rectangle 18"/>
          <p:cNvSpPr>
            <a:spLocks noGrp="1"/>
          </p:cNvSpPr>
          <p:nvPr>
            <p:ph type="ftr" sz="quarter" idx="25"/>
          </p:nvPr>
        </p:nvSpPr>
        <p:spPr/>
        <p:txBody>
          <a:bodyPr/>
          <a:lstStyle>
            <a:extLst/>
          </a:lstStyle>
          <a:p>
            <a:endParaRPr kumimoji="0" lang="it-IT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 elementi: 3 a sinistra, 2 a destr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pPr eaLnBrk="1" latinLnBrk="0" hangingPunct="1"/>
            <a:r>
              <a:rPr lang="it-IT" smtClean="0"/>
              <a:t>Fare clic per modificare lo stile del titolo</a:t>
            </a:r>
            <a:endParaRPr/>
          </a:p>
        </p:txBody>
      </p:sp>
      <p:sp>
        <p:nvSpPr>
          <p:cNvPr id="21" name="Rectangle 8"/>
          <p:cNvSpPr>
            <a:spLocks noGrp="1"/>
          </p:cNvSpPr>
          <p:nvPr>
            <p:ph type="body" sz="quarter" idx="14" hasCustomPrompt="1"/>
          </p:nvPr>
        </p:nvSpPr>
        <p:spPr>
          <a:xfrm>
            <a:off x="307848" y="381000"/>
            <a:ext cx="3962400" cy="228600"/>
          </a:xfrm>
          <a:solidFill>
            <a:schemeClr val="accent6">
              <a:shade val="75000"/>
            </a:schemeClr>
          </a:solidFill>
        </p:spPr>
        <p:txBody>
          <a:bodyPr/>
          <a:lstStyle>
            <a:lvl1pPr eaLnBrk="1" latinLnBrk="0" hangingPunct="1">
              <a:defRPr kumimoji="0" lang="it-IT" b="1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kumimoji="0" lang="it-IT"/>
              <a:t>Fare clic per inserire l'intestazione</a:t>
            </a:r>
          </a:p>
        </p:txBody>
      </p:sp>
      <p:sp>
        <p:nvSpPr>
          <p:cNvPr id="22" name="Rectangle 11"/>
          <p:cNvSpPr>
            <a:spLocks noGrp="1"/>
          </p:cNvSpPr>
          <p:nvPr>
            <p:ph sz="quarter" idx="16"/>
          </p:nvPr>
        </p:nvSpPr>
        <p:spPr>
          <a:xfrm>
            <a:off x="307848" y="609600"/>
            <a:ext cx="3962400" cy="1728216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/>
          </a:p>
        </p:txBody>
      </p:sp>
      <p:sp>
        <p:nvSpPr>
          <p:cNvPr id="25" name="Rectangle 8"/>
          <p:cNvSpPr>
            <a:spLocks noGrp="1"/>
          </p:cNvSpPr>
          <p:nvPr>
            <p:ph type="body" sz="quarter" idx="17" hasCustomPrompt="1"/>
          </p:nvPr>
        </p:nvSpPr>
        <p:spPr>
          <a:xfrm>
            <a:off x="304800" y="2340864"/>
            <a:ext cx="3962400" cy="228600"/>
          </a:xfrm>
          <a:solidFill>
            <a:schemeClr val="accent6">
              <a:shade val="75000"/>
            </a:schemeClr>
          </a:solidFill>
        </p:spPr>
        <p:txBody>
          <a:bodyPr/>
          <a:lstStyle>
            <a:lvl1pPr eaLnBrk="1" latinLnBrk="0" hangingPunct="1">
              <a:defRPr kumimoji="0" lang="it-IT" b="1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kumimoji="0" lang="it-IT"/>
              <a:t>Fare clic per inserire l'intestazione</a:t>
            </a:r>
          </a:p>
        </p:txBody>
      </p:sp>
      <p:sp>
        <p:nvSpPr>
          <p:cNvPr id="26" name="Rectangle 11"/>
          <p:cNvSpPr>
            <a:spLocks noGrp="1"/>
          </p:cNvSpPr>
          <p:nvPr>
            <p:ph sz="quarter" idx="18"/>
          </p:nvPr>
        </p:nvSpPr>
        <p:spPr>
          <a:xfrm>
            <a:off x="304800" y="2569464"/>
            <a:ext cx="3962400" cy="1728216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/>
          </a:p>
        </p:txBody>
      </p:sp>
      <p:sp>
        <p:nvSpPr>
          <p:cNvPr id="27" name="Rectangle 8"/>
          <p:cNvSpPr>
            <a:spLocks noGrp="1"/>
          </p:cNvSpPr>
          <p:nvPr>
            <p:ph type="body" sz="quarter" idx="19" hasCustomPrompt="1"/>
          </p:nvPr>
        </p:nvSpPr>
        <p:spPr>
          <a:xfrm>
            <a:off x="307848" y="4291584"/>
            <a:ext cx="3962400" cy="228600"/>
          </a:xfrm>
          <a:solidFill>
            <a:schemeClr val="accent6">
              <a:shade val="75000"/>
            </a:schemeClr>
          </a:solidFill>
        </p:spPr>
        <p:txBody>
          <a:bodyPr/>
          <a:lstStyle>
            <a:lvl1pPr eaLnBrk="1" latinLnBrk="0" hangingPunct="1">
              <a:defRPr kumimoji="0" lang="it-IT" b="1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kumimoji="0" lang="it-IT"/>
              <a:t>Fare clic per inserire l'intestazione</a:t>
            </a:r>
          </a:p>
        </p:txBody>
      </p:sp>
      <p:sp>
        <p:nvSpPr>
          <p:cNvPr id="28" name="Rectangle 11"/>
          <p:cNvSpPr>
            <a:spLocks noGrp="1"/>
          </p:cNvSpPr>
          <p:nvPr>
            <p:ph sz="quarter" idx="20"/>
          </p:nvPr>
        </p:nvSpPr>
        <p:spPr>
          <a:xfrm>
            <a:off x="307848" y="4520184"/>
            <a:ext cx="3962400" cy="1728216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/>
          </a:p>
        </p:txBody>
      </p:sp>
      <p:sp>
        <p:nvSpPr>
          <p:cNvPr id="12" name="Rectangle 8"/>
          <p:cNvSpPr>
            <a:spLocks noGrp="1"/>
          </p:cNvSpPr>
          <p:nvPr>
            <p:ph type="body" sz="quarter" idx="21" hasCustomPrompt="1"/>
          </p:nvPr>
        </p:nvSpPr>
        <p:spPr>
          <a:xfrm>
            <a:off x="4419600" y="381000"/>
            <a:ext cx="3962400" cy="228600"/>
          </a:xfrm>
          <a:solidFill>
            <a:schemeClr val="accent6">
              <a:shade val="75000"/>
            </a:schemeClr>
          </a:solidFill>
        </p:spPr>
        <p:txBody>
          <a:bodyPr/>
          <a:lstStyle>
            <a:lvl1pPr eaLnBrk="1" latinLnBrk="0" hangingPunct="1">
              <a:defRPr kumimoji="0" lang="it-IT" b="1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kumimoji="0" lang="it-IT"/>
              <a:t>Fare clic per inserire l'intestazione</a:t>
            </a:r>
          </a:p>
        </p:txBody>
      </p:sp>
      <p:sp>
        <p:nvSpPr>
          <p:cNvPr id="13" name="Rectangle 11"/>
          <p:cNvSpPr>
            <a:spLocks noGrp="1"/>
          </p:cNvSpPr>
          <p:nvPr>
            <p:ph sz="quarter" idx="22"/>
          </p:nvPr>
        </p:nvSpPr>
        <p:spPr>
          <a:xfrm>
            <a:off x="4419600" y="609600"/>
            <a:ext cx="3962400" cy="2706624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/>
          </a:p>
        </p:txBody>
      </p:sp>
      <p:sp>
        <p:nvSpPr>
          <p:cNvPr id="15" name="Rectangle 8"/>
          <p:cNvSpPr>
            <a:spLocks noGrp="1"/>
          </p:cNvSpPr>
          <p:nvPr>
            <p:ph type="body" sz="quarter" idx="23" hasCustomPrompt="1"/>
          </p:nvPr>
        </p:nvSpPr>
        <p:spPr>
          <a:xfrm>
            <a:off x="4416552" y="3319272"/>
            <a:ext cx="3965448" cy="228600"/>
          </a:xfrm>
          <a:solidFill>
            <a:schemeClr val="accent6">
              <a:shade val="75000"/>
            </a:schemeClr>
          </a:solidFill>
        </p:spPr>
        <p:txBody>
          <a:bodyPr/>
          <a:lstStyle>
            <a:lvl1pPr eaLnBrk="1" latinLnBrk="0" hangingPunct="1">
              <a:defRPr kumimoji="0" lang="it-IT" b="1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kumimoji="0" lang="it-IT"/>
              <a:t>Fare clic per inserire l'intestazione</a:t>
            </a:r>
          </a:p>
        </p:txBody>
      </p:sp>
      <p:sp>
        <p:nvSpPr>
          <p:cNvPr id="16" name="Rectangle 11"/>
          <p:cNvSpPr>
            <a:spLocks noGrp="1"/>
          </p:cNvSpPr>
          <p:nvPr>
            <p:ph sz="quarter" idx="24"/>
          </p:nvPr>
        </p:nvSpPr>
        <p:spPr>
          <a:xfrm>
            <a:off x="4416552" y="3547872"/>
            <a:ext cx="3965448" cy="2706624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/>
          </a:p>
        </p:txBody>
      </p:sp>
      <p:sp>
        <p:nvSpPr>
          <p:cNvPr id="17" name="Rectangle 17"/>
          <p:cNvSpPr>
            <a:spLocks noGrp="1"/>
          </p:cNvSpPr>
          <p:nvPr>
            <p:ph type="dt" sz="half" idx="25"/>
          </p:nvPr>
        </p:nvSpPr>
        <p:spPr/>
        <p:txBody>
          <a:bodyPr/>
          <a:lstStyle>
            <a:extLst/>
          </a:lstStyle>
          <a:p>
            <a:pPr algn="r"/>
            <a:fld id="{5207899D-AB95-46CF-9443-055BDC7FEB45}" type="datetime1">
              <a:rPr kumimoji="0" lang="it-IT" smtClean="0"/>
              <a:pPr algn="r"/>
              <a:t>04/06/2014</a:t>
            </a:fld>
            <a:endParaRPr kumimoji="0" lang="it-IT"/>
          </a:p>
        </p:txBody>
      </p:sp>
      <p:sp>
        <p:nvSpPr>
          <p:cNvPr id="18" name="Rectangle 18"/>
          <p:cNvSpPr>
            <a:spLocks noGrp="1"/>
          </p:cNvSpPr>
          <p:nvPr>
            <p:ph type="sldNum" sz="quarter" idx="26"/>
          </p:nvPr>
        </p:nvSpPr>
        <p:spPr/>
        <p:txBody>
          <a:bodyPr/>
          <a:lstStyle>
            <a:extLst/>
          </a:lstStyle>
          <a:p>
            <a:pPr algn="r"/>
            <a:fld id="{256D3EEF-DE4E-429D-8EC4-DDC531AFF587}" type="slidenum">
              <a:rPr kumimoji="0" lang="it-IT" sz="1000"/>
              <a:pPr algn="r"/>
              <a:t>‹N›</a:t>
            </a:fld>
            <a:endParaRPr kumimoji="0" lang="it-IT"/>
          </a:p>
        </p:txBody>
      </p:sp>
      <p:sp>
        <p:nvSpPr>
          <p:cNvPr id="23" name="Rectangle 23"/>
          <p:cNvSpPr>
            <a:spLocks noGrp="1"/>
          </p:cNvSpPr>
          <p:nvPr>
            <p:ph type="ftr" sz="quarter" idx="27"/>
          </p:nvPr>
        </p:nvSpPr>
        <p:spPr/>
        <p:txBody>
          <a:bodyPr/>
          <a:lstStyle>
            <a:extLst/>
          </a:lstStyle>
          <a:p>
            <a:endParaRPr kumimoji="0" lang="it-IT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onne, 2 righ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pPr eaLnBrk="1" latinLnBrk="0" hangingPunct="1"/>
            <a:r>
              <a:rPr lang="it-IT" smtClean="0"/>
              <a:t>Fare clic per modificare lo stile del titolo</a:t>
            </a:r>
            <a:endParaRPr/>
          </a:p>
        </p:txBody>
      </p:sp>
      <p:sp>
        <p:nvSpPr>
          <p:cNvPr id="9" name="Rectangle 6"/>
          <p:cNvSpPr/>
          <p:nvPr/>
        </p:nvSpPr>
        <p:spPr>
          <a:xfrm>
            <a:off x="1371600" y="1447800"/>
            <a:ext cx="1676400" cy="2057400"/>
          </a:xfrm>
          <a:prstGeom prst="rect">
            <a:avLst/>
          </a:prstGeom>
          <a:ln w="76200" cap="sq" cmpd="thickThin" algn="ctr">
            <a:solidFill>
              <a:schemeClr val="accent6"/>
            </a:solidFill>
            <a:prstDash val="solid"/>
            <a:rou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/>
            <a:endParaRPr kumimoji="0" lang="it-IT"/>
          </a:p>
        </p:txBody>
      </p:sp>
      <p:sp>
        <p:nvSpPr>
          <p:cNvPr id="8" name="Rectangle 6"/>
          <p:cNvSpPr/>
          <p:nvPr/>
        </p:nvSpPr>
        <p:spPr>
          <a:xfrm>
            <a:off x="1371600" y="3886200"/>
            <a:ext cx="1676400" cy="2057400"/>
          </a:xfrm>
          <a:prstGeom prst="rect">
            <a:avLst/>
          </a:prstGeom>
          <a:ln w="76200" cap="sq" cmpd="thickThin" algn="ctr">
            <a:solidFill>
              <a:schemeClr val="accent6"/>
            </a:solidFill>
            <a:prstDash val="solid"/>
            <a:rou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/>
            <a:endParaRPr kumimoji="0" lang="it-IT"/>
          </a:p>
        </p:txBody>
      </p:sp>
      <p:sp>
        <p:nvSpPr>
          <p:cNvPr id="26" name="Rectangle 6"/>
          <p:cNvSpPr/>
          <p:nvPr/>
        </p:nvSpPr>
        <p:spPr>
          <a:xfrm>
            <a:off x="3505200" y="1447800"/>
            <a:ext cx="1676400" cy="2057400"/>
          </a:xfrm>
          <a:prstGeom prst="rect">
            <a:avLst/>
          </a:prstGeom>
          <a:ln w="76200" cap="sq" cmpd="thickThin" algn="ctr">
            <a:solidFill>
              <a:schemeClr val="accent6"/>
            </a:solidFill>
            <a:prstDash val="solid"/>
            <a:rou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/>
            <a:endParaRPr kumimoji="0" lang="it-IT"/>
          </a:p>
        </p:txBody>
      </p:sp>
      <p:sp>
        <p:nvSpPr>
          <p:cNvPr id="25" name="Rectangle 6"/>
          <p:cNvSpPr/>
          <p:nvPr/>
        </p:nvSpPr>
        <p:spPr>
          <a:xfrm>
            <a:off x="3505200" y="3886200"/>
            <a:ext cx="1676400" cy="2057400"/>
          </a:xfrm>
          <a:prstGeom prst="rect">
            <a:avLst/>
          </a:prstGeom>
          <a:ln w="76200" cap="sq" cmpd="thickThin" algn="ctr">
            <a:solidFill>
              <a:schemeClr val="accent6"/>
            </a:solidFill>
            <a:prstDash val="solid"/>
            <a:rou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/>
            <a:endParaRPr kumimoji="0" lang="it-IT"/>
          </a:p>
        </p:txBody>
      </p:sp>
      <p:sp>
        <p:nvSpPr>
          <p:cNvPr id="31" name="Rectangle 6"/>
          <p:cNvSpPr/>
          <p:nvPr/>
        </p:nvSpPr>
        <p:spPr>
          <a:xfrm>
            <a:off x="5638800" y="1447800"/>
            <a:ext cx="1676400" cy="2057400"/>
          </a:xfrm>
          <a:prstGeom prst="rect">
            <a:avLst/>
          </a:prstGeom>
          <a:ln w="76200" cap="sq" cmpd="thickThin" algn="ctr">
            <a:solidFill>
              <a:schemeClr val="accent6"/>
            </a:solidFill>
            <a:prstDash val="solid"/>
            <a:rou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/>
            <a:endParaRPr kumimoji="0" lang="it-IT"/>
          </a:p>
        </p:txBody>
      </p:sp>
      <p:sp>
        <p:nvSpPr>
          <p:cNvPr id="3" name="Rectangle 6"/>
          <p:cNvSpPr/>
          <p:nvPr/>
        </p:nvSpPr>
        <p:spPr>
          <a:xfrm>
            <a:off x="5638800" y="3886200"/>
            <a:ext cx="1676400" cy="2057400"/>
          </a:xfrm>
          <a:prstGeom prst="rect">
            <a:avLst/>
          </a:prstGeom>
          <a:ln w="76200" cap="sq" cmpd="thickThin" algn="ctr">
            <a:solidFill>
              <a:schemeClr val="accent6"/>
            </a:solidFill>
            <a:prstDash val="solid"/>
            <a:rou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/>
            <a:endParaRPr kumimoji="0" lang="it-IT"/>
          </a:p>
        </p:txBody>
      </p:sp>
      <p:sp>
        <p:nvSpPr>
          <p:cNvPr id="24" name="Rectangle 10"/>
          <p:cNvSpPr>
            <a:spLocks noGrp="1"/>
          </p:cNvSpPr>
          <p:nvPr>
            <p:ph type="pic" sz="quarter" idx="13" hasCustomPrompt="1"/>
          </p:nvPr>
        </p:nvSpPr>
        <p:spPr>
          <a:xfrm>
            <a:off x="1524000" y="1600200"/>
            <a:ext cx="1371600" cy="685800"/>
          </a:xfrm>
        </p:spPr>
        <p:txBody>
          <a:bodyPr/>
          <a:lstStyle>
            <a:extLst/>
          </a:lstStyle>
          <a:p>
            <a:r>
              <a:rPr kumimoji="0" lang="it-IT" baseline="0"/>
              <a:t>Logo aziendale</a:t>
            </a:r>
            <a:endParaRPr kumimoji="0" lang="it-IT"/>
          </a:p>
        </p:txBody>
      </p:sp>
      <p:sp>
        <p:nvSpPr>
          <p:cNvPr id="19" name="Rectangle 10"/>
          <p:cNvSpPr>
            <a:spLocks noGrp="1"/>
          </p:cNvSpPr>
          <p:nvPr>
            <p:ph type="pic" sz="quarter" idx="29" hasCustomPrompt="1"/>
          </p:nvPr>
        </p:nvSpPr>
        <p:spPr>
          <a:xfrm>
            <a:off x="1524000" y="4038600"/>
            <a:ext cx="1371600" cy="685800"/>
          </a:xfrm>
        </p:spPr>
        <p:txBody>
          <a:bodyPr/>
          <a:lstStyle>
            <a:extLst/>
          </a:lstStyle>
          <a:p>
            <a:r>
              <a:rPr kumimoji="0" lang="it-IT" baseline="0"/>
              <a:t>Logo aziendale</a:t>
            </a:r>
            <a:endParaRPr kumimoji="0" lang="it-IT"/>
          </a:p>
        </p:txBody>
      </p:sp>
      <p:sp>
        <p:nvSpPr>
          <p:cNvPr id="27" name="Rectangle 10"/>
          <p:cNvSpPr>
            <a:spLocks noGrp="1"/>
          </p:cNvSpPr>
          <p:nvPr>
            <p:ph type="pic" sz="quarter" idx="17" hasCustomPrompt="1"/>
          </p:nvPr>
        </p:nvSpPr>
        <p:spPr>
          <a:xfrm>
            <a:off x="3657600" y="1600200"/>
            <a:ext cx="1371600" cy="685800"/>
          </a:xfrm>
        </p:spPr>
        <p:txBody>
          <a:bodyPr/>
          <a:lstStyle>
            <a:extLst/>
          </a:lstStyle>
          <a:p>
            <a:r>
              <a:rPr kumimoji="0" lang="it-IT" baseline="0"/>
              <a:t>Logo aziendale</a:t>
            </a:r>
            <a:endParaRPr kumimoji="0" lang="it-IT"/>
          </a:p>
        </p:txBody>
      </p:sp>
      <p:sp>
        <p:nvSpPr>
          <p:cNvPr id="11" name="Rectangle 10"/>
          <p:cNvSpPr>
            <a:spLocks noGrp="1"/>
          </p:cNvSpPr>
          <p:nvPr>
            <p:ph type="pic" sz="quarter" idx="30" hasCustomPrompt="1"/>
          </p:nvPr>
        </p:nvSpPr>
        <p:spPr>
          <a:xfrm>
            <a:off x="3657600" y="4038600"/>
            <a:ext cx="1371600" cy="685800"/>
          </a:xfrm>
        </p:spPr>
        <p:txBody>
          <a:bodyPr/>
          <a:lstStyle>
            <a:extLst/>
          </a:lstStyle>
          <a:p>
            <a:r>
              <a:rPr kumimoji="0" lang="it-IT" baseline="0"/>
              <a:t>Logo aziendale</a:t>
            </a:r>
            <a:endParaRPr kumimoji="0" lang="it-IT"/>
          </a:p>
        </p:txBody>
      </p:sp>
      <p:sp>
        <p:nvSpPr>
          <p:cNvPr id="4" name="Rectangle 10"/>
          <p:cNvSpPr>
            <a:spLocks noGrp="1"/>
          </p:cNvSpPr>
          <p:nvPr>
            <p:ph type="pic" sz="quarter" idx="21" hasCustomPrompt="1"/>
          </p:nvPr>
        </p:nvSpPr>
        <p:spPr>
          <a:xfrm>
            <a:off x="5791200" y="1600200"/>
            <a:ext cx="1371600" cy="685800"/>
          </a:xfrm>
        </p:spPr>
        <p:txBody>
          <a:bodyPr/>
          <a:lstStyle>
            <a:extLst/>
          </a:lstStyle>
          <a:p>
            <a:r>
              <a:rPr kumimoji="0" lang="it-IT" baseline="0"/>
              <a:t>Logo aziendale</a:t>
            </a:r>
            <a:endParaRPr kumimoji="0" lang="it-IT"/>
          </a:p>
        </p:txBody>
      </p:sp>
      <p:sp>
        <p:nvSpPr>
          <p:cNvPr id="15" name="Rectangle 10"/>
          <p:cNvSpPr>
            <a:spLocks noGrp="1"/>
          </p:cNvSpPr>
          <p:nvPr>
            <p:ph type="pic" sz="quarter" idx="31" hasCustomPrompt="1"/>
          </p:nvPr>
        </p:nvSpPr>
        <p:spPr>
          <a:xfrm>
            <a:off x="5791200" y="4038600"/>
            <a:ext cx="1371600" cy="685800"/>
          </a:xfrm>
        </p:spPr>
        <p:txBody>
          <a:bodyPr/>
          <a:lstStyle>
            <a:extLst/>
          </a:lstStyle>
          <a:p>
            <a:r>
              <a:rPr kumimoji="0" lang="it-IT" baseline="0"/>
              <a:t>Logo aziendale</a:t>
            </a:r>
            <a:endParaRPr kumimoji="0" lang="it-IT"/>
          </a:p>
        </p:txBody>
      </p:sp>
      <p:sp>
        <p:nvSpPr>
          <p:cNvPr id="7" name="Rectangle 12"/>
          <p:cNvSpPr>
            <a:spLocks noGrp="1"/>
          </p:cNvSpPr>
          <p:nvPr>
            <p:ph type="body" sz="quarter" idx="14" hasCustomPrompt="1"/>
          </p:nvPr>
        </p:nvSpPr>
        <p:spPr>
          <a:xfrm>
            <a:off x="1524000" y="2895600"/>
            <a:ext cx="1371600" cy="304800"/>
          </a:xfrm>
        </p:spPr>
        <p:txBody>
          <a:bodyPr anchor="ctr"/>
          <a:lstStyle>
            <a:lvl1pPr algn="ctr" eaLnBrk="1" latinLnBrk="0" hangingPunct="1">
              <a:defRPr kumimoji="0" lang="it-IT" b="1"/>
            </a:lvl1pPr>
            <a:extLst/>
          </a:lstStyle>
          <a:p>
            <a:pPr lvl="0"/>
            <a:r>
              <a:rPr kumimoji="0" lang="it-IT"/>
              <a:t>Importo</a:t>
            </a:r>
          </a:p>
        </p:txBody>
      </p:sp>
      <p:sp>
        <p:nvSpPr>
          <p:cNvPr id="28" name="Rectangle 12"/>
          <p:cNvSpPr>
            <a:spLocks noGrp="1"/>
          </p:cNvSpPr>
          <p:nvPr>
            <p:ph type="body" sz="quarter" idx="33" hasCustomPrompt="1"/>
          </p:nvPr>
        </p:nvSpPr>
        <p:spPr>
          <a:xfrm>
            <a:off x="1524000" y="5334000"/>
            <a:ext cx="1371600" cy="304800"/>
          </a:xfrm>
        </p:spPr>
        <p:txBody>
          <a:bodyPr anchor="ctr"/>
          <a:lstStyle>
            <a:lvl1pPr algn="ctr" eaLnBrk="1" latinLnBrk="0" hangingPunct="1">
              <a:defRPr kumimoji="0" lang="it-IT" b="1"/>
            </a:lvl1pPr>
            <a:extLst/>
          </a:lstStyle>
          <a:p>
            <a:pPr lvl="0"/>
            <a:r>
              <a:rPr kumimoji="0" lang="it-IT"/>
              <a:t>Importo</a:t>
            </a:r>
          </a:p>
        </p:txBody>
      </p:sp>
      <p:sp>
        <p:nvSpPr>
          <p:cNvPr id="30" name="Rectangle 12"/>
          <p:cNvSpPr>
            <a:spLocks noGrp="1"/>
          </p:cNvSpPr>
          <p:nvPr>
            <p:ph type="body" sz="quarter" idx="18" hasCustomPrompt="1"/>
          </p:nvPr>
        </p:nvSpPr>
        <p:spPr>
          <a:xfrm>
            <a:off x="3657600" y="2895600"/>
            <a:ext cx="1371600" cy="304800"/>
          </a:xfrm>
        </p:spPr>
        <p:txBody>
          <a:bodyPr anchor="ctr"/>
          <a:lstStyle>
            <a:lvl1pPr algn="ctr" eaLnBrk="1" latinLnBrk="0" hangingPunct="1">
              <a:defRPr kumimoji="0" lang="it-IT" b="1"/>
            </a:lvl1pPr>
            <a:extLst/>
          </a:lstStyle>
          <a:p>
            <a:pPr lvl="0"/>
            <a:r>
              <a:rPr kumimoji="0" lang="it-IT"/>
              <a:t>Importo</a:t>
            </a:r>
          </a:p>
        </p:txBody>
      </p:sp>
      <p:sp>
        <p:nvSpPr>
          <p:cNvPr id="13" name="Rectangle 12"/>
          <p:cNvSpPr>
            <a:spLocks noGrp="1"/>
          </p:cNvSpPr>
          <p:nvPr>
            <p:ph type="body" sz="quarter" idx="34" hasCustomPrompt="1"/>
          </p:nvPr>
        </p:nvSpPr>
        <p:spPr>
          <a:xfrm>
            <a:off x="3657600" y="5334000"/>
            <a:ext cx="1371600" cy="304800"/>
          </a:xfrm>
        </p:spPr>
        <p:txBody>
          <a:bodyPr anchor="ctr"/>
          <a:lstStyle>
            <a:lvl1pPr algn="ctr" eaLnBrk="1" latinLnBrk="0" hangingPunct="1">
              <a:defRPr kumimoji="0" lang="it-IT" b="1"/>
            </a:lvl1pPr>
            <a:extLst/>
          </a:lstStyle>
          <a:p>
            <a:pPr lvl="0"/>
            <a:r>
              <a:rPr kumimoji="0" lang="it-IT"/>
              <a:t>Importo</a:t>
            </a:r>
          </a:p>
        </p:txBody>
      </p:sp>
      <p:sp>
        <p:nvSpPr>
          <p:cNvPr id="14" name="Rectangle 12"/>
          <p:cNvSpPr>
            <a:spLocks noGrp="1"/>
          </p:cNvSpPr>
          <p:nvPr>
            <p:ph type="body" sz="quarter" idx="22" hasCustomPrompt="1"/>
          </p:nvPr>
        </p:nvSpPr>
        <p:spPr>
          <a:xfrm>
            <a:off x="5791200" y="2895600"/>
            <a:ext cx="1371600" cy="304800"/>
          </a:xfrm>
        </p:spPr>
        <p:txBody>
          <a:bodyPr anchor="ctr"/>
          <a:lstStyle>
            <a:lvl1pPr algn="ctr" eaLnBrk="1" latinLnBrk="0" hangingPunct="1">
              <a:defRPr kumimoji="0" lang="it-IT" b="1"/>
            </a:lvl1pPr>
            <a:extLst/>
          </a:lstStyle>
          <a:p>
            <a:pPr lvl="0"/>
            <a:r>
              <a:rPr kumimoji="0" lang="it-IT"/>
              <a:t>Importo</a:t>
            </a:r>
          </a:p>
        </p:txBody>
      </p:sp>
      <p:sp>
        <p:nvSpPr>
          <p:cNvPr id="2" name="Rectangle 12"/>
          <p:cNvSpPr>
            <a:spLocks noGrp="1"/>
          </p:cNvSpPr>
          <p:nvPr>
            <p:ph type="body" sz="quarter" idx="35" hasCustomPrompt="1"/>
          </p:nvPr>
        </p:nvSpPr>
        <p:spPr>
          <a:xfrm>
            <a:off x="5791200" y="5334000"/>
            <a:ext cx="1371600" cy="304800"/>
          </a:xfrm>
        </p:spPr>
        <p:txBody>
          <a:bodyPr anchor="ctr"/>
          <a:lstStyle>
            <a:lvl1pPr algn="ctr" eaLnBrk="1" latinLnBrk="0" hangingPunct="1">
              <a:defRPr kumimoji="0" lang="it-IT" b="1"/>
            </a:lvl1pPr>
            <a:extLst/>
          </a:lstStyle>
          <a:p>
            <a:pPr lvl="0"/>
            <a:r>
              <a:rPr kumimoji="0" lang="it-IT"/>
              <a:t>Importo</a:t>
            </a:r>
          </a:p>
        </p:txBody>
      </p:sp>
      <p:sp>
        <p:nvSpPr>
          <p:cNvPr id="44" name="Rectangle 11"/>
          <p:cNvSpPr>
            <a:spLocks noGrp="1"/>
          </p:cNvSpPr>
          <p:nvPr>
            <p:ph type="body" sz="quarter" idx="15" hasCustomPrompt="1"/>
          </p:nvPr>
        </p:nvSpPr>
        <p:spPr>
          <a:xfrm>
            <a:off x="1524000" y="3200400"/>
            <a:ext cx="1371600" cy="152400"/>
          </a:xfrm>
        </p:spPr>
        <p:txBody>
          <a:bodyPr anchor="ctr">
            <a:noAutofit/>
          </a:bodyPr>
          <a:lstStyle>
            <a:lvl1pPr algn="ctr" eaLnBrk="1" latinLnBrk="0" hangingPunct="1">
              <a:defRPr kumimoji="0" lang="it-IT" sz="800" i="1"/>
            </a:lvl1pPr>
            <a:extLst/>
          </a:lstStyle>
          <a:p>
            <a:pPr lvl="0"/>
            <a:r>
              <a:rPr kumimoji="0" lang="it-IT"/>
              <a:t>Data</a:t>
            </a:r>
          </a:p>
        </p:txBody>
      </p:sp>
      <p:sp>
        <p:nvSpPr>
          <p:cNvPr id="35" name="Rectangle 11"/>
          <p:cNvSpPr>
            <a:spLocks noGrp="1"/>
          </p:cNvSpPr>
          <p:nvPr>
            <p:ph type="body" sz="quarter" idx="37" hasCustomPrompt="1"/>
          </p:nvPr>
        </p:nvSpPr>
        <p:spPr>
          <a:xfrm>
            <a:off x="1524000" y="5638800"/>
            <a:ext cx="1371600" cy="152400"/>
          </a:xfrm>
        </p:spPr>
        <p:txBody>
          <a:bodyPr anchor="ctr">
            <a:noAutofit/>
          </a:bodyPr>
          <a:lstStyle>
            <a:lvl1pPr algn="ctr" eaLnBrk="1" latinLnBrk="0" hangingPunct="1">
              <a:defRPr kumimoji="0" lang="it-IT" sz="800" i="1"/>
            </a:lvl1pPr>
            <a:extLst/>
          </a:lstStyle>
          <a:p>
            <a:pPr lvl="0"/>
            <a:r>
              <a:rPr kumimoji="0" lang="it-IT"/>
              <a:t>Data</a:t>
            </a:r>
          </a:p>
        </p:txBody>
      </p:sp>
      <p:sp>
        <p:nvSpPr>
          <p:cNvPr id="34" name="Rectangle 11"/>
          <p:cNvSpPr>
            <a:spLocks noGrp="1"/>
          </p:cNvSpPr>
          <p:nvPr>
            <p:ph type="body" sz="quarter" idx="19" hasCustomPrompt="1"/>
          </p:nvPr>
        </p:nvSpPr>
        <p:spPr>
          <a:xfrm>
            <a:off x="3657600" y="3200400"/>
            <a:ext cx="1371600" cy="152400"/>
          </a:xfrm>
        </p:spPr>
        <p:txBody>
          <a:bodyPr anchor="ctr">
            <a:noAutofit/>
          </a:bodyPr>
          <a:lstStyle>
            <a:lvl1pPr algn="ctr" eaLnBrk="1" latinLnBrk="0" hangingPunct="1">
              <a:defRPr kumimoji="0" lang="it-IT" sz="800" i="1"/>
            </a:lvl1pPr>
            <a:extLst/>
          </a:lstStyle>
          <a:p>
            <a:pPr lvl="0"/>
            <a:r>
              <a:rPr kumimoji="0" lang="it-IT"/>
              <a:t>Data</a:t>
            </a:r>
          </a:p>
        </p:txBody>
      </p:sp>
      <p:sp>
        <p:nvSpPr>
          <p:cNvPr id="40" name="Rectangle 11"/>
          <p:cNvSpPr>
            <a:spLocks noGrp="1"/>
          </p:cNvSpPr>
          <p:nvPr>
            <p:ph type="body" sz="quarter" idx="38" hasCustomPrompt="1"/>
          </p:nvPr>
        </p:nvSpPr>
        <p:spPr>
          <a:xfrm>
            <a:off x="3657600" y="5638800"/>
            <a:ext cx="1371600" cy="152400"/>
          </a:xfrm>
        </p:spPr>
        <p:txBody>
          <a:bodyPr anchor="ctr">
            <a:noAutofit/>
          </a:bodyPr>
          <a:lstStyle>
            <a:lvl1pPr algn="ctr" eaLnBrk="1" latinLnBrk="0" hangingPunct="1">
              <a:defRPr kumimoji="0" lang="it-IT" sz="800" i="1"/>
            </a:lvl1pPr>
            <a:extLst/>
          </a:lstStyle>
          <a:p>
            <a:pPr lvl="0"/>
            <a:r>
              <a:rPr kumimoji="0" lang="it-IT"/>
              <a:t>Data</a:t>
            </a:r>
          </a:p>
        </p:txBody>
      </p:sp>
      <p:sp>
        <p:nvSpPr>
          <p:cNvPr id="38" name="Rectangle 11"/>
          <p:cNvSpPr>
            <a:spLocks noGrp="1"/>
          </p:cNvSpPr>
          <p:nvPr>
            <p:ph type="body" sz="quarter" idx="23" hasCustomPrompt="1"/>
          </p:nvPr>
        </p:nvSpPr>
        <p:spPr>
          <a:xfrm>
            <a:off x="5791200" y="3200400"/>
            <a:ext cx="1371600" cy="152400"/>
          </a:xfrm>
        </p:spPr>
        <p:txBody>
          <a:bodyPr anchor="ctr">
            <a:noAutofit/>
          </a:bodyPr>
          <a:lstStyle>
            <a:lvl1pPr algn="ctr" eaLnBrk="1" latinLnBrk="0" hangingPunct="1">
              <a:defRPr kumimoji="0" lang="it-IT" sz="800" i="1"/>
            </a:lvl1pPr>
            <a:extLst/>
          </a:lstStyle>
          <a:p>
            <a:pPr lvl="0"/>
            <a:r>
              <a:rPr kumimoji="0" lang="it-IT"/>
              <a:t>Data</a:t>
            </a:r>
          </a:p>
        </p:txBody>
      </p:sp>
      <p:sp>
        <p:nvSpPr>
          <p:cNvPr id="33" name="Rectangle 11"/>
          <p:cNvSpPr>
            <a:spLocks noGrp="1"/>
          </p:cNvSpPr>
          <p:nvPr>
            <p:ph type="body" sz="quarter" idx="39" hasCustomPrompt="1"/>
          </p:nvPr>
        </p:nvSpPr>
        <p:spPr>
          <a:xfrm>
            <a:off x="5791200" y="5638800"/>
            <a:ext cx="1371600" cy="152400"/>
          </a:xfrm>
        </p:spPr>
        <p:txBody>
          <a:bodyPr anchor="ctr">
            <a:noAutofit/>
          </a:bodyPr>
          <a:lstStyle>
            <a:lvl1pPr algn="ctr" eaLnBrk="1" latinLnBrk="0" hangingPunct="1">
              <a:defRPr kumimoji="0" lang="it-IT" sz="800" i="1"/>
            </a:lvl1pPr>
            <a:extLst/>
          </a:lstStyle>
          <a:p>
            <a:pPr lvl="0"/>
            <a:r>
              <a:rPr kumimoji="0" lang="it-IT"/>
              <a:t>Data</a:t>
            </a:r>
          </a:p>
        </p:txBody>
      </p:sp>
      <p:sp>
        <p:nvSpPr>
          <p:cNvPr id="5" name="Rectangle 14"/>
          <p:cNvSpPr>
            <a:spLocks noGrp="1"/>
          </p:cNvSpPr>
          <p:nvPr>
            <p:ph type="body" sz="quarter" idx="16" hasCustomPrompt="1"/>
          </p:nvPr>
        </p:nvSpPr>
        <p:spPr>
          <a:xfrm>
            <a:off x="1524000" y="2286000"/>
            <a:ext cx="1371600" cy="609600"/>
          </a:xfrm>
        </p:spPr>
        <p:txBody>
          <a:bodyPr anchor="ctr"/>
          <a:lstStyle>
            <a:lvl1pPr algn="ctr" eaLnBrk="1" latinLnBrk="0" hangingPunct="1">
              <a:defRPr kumimoji="0" lang="it-IT" sz="800"/>
            </a:lvl1pPr>
            <a:extLst/>
          </a:lstStyle>
          <a:p>
            <a:pPr lvl="0"/>
            <a:r>
              <a:rPr kumimoji="0" lang="it-IT"/>
              <a:t>Descrizione</a:t>
            </a:r>
          </a:p>
        </p:txBody>
      </p:sp>
      <p:sp>
        <p:nvSpPr>
          <p:cNvPr id="56" name="Rectangle 14"/>
          <p:cNvSpPr>
            <a:spLocks noGrp="1"/>
          </p:cNvSpPr>
          <p:nvPr>
            <p:ph type="body" sz="quarter" idx="41" hasCustomPrompt="1"/>
          </p:nvPr>
        </p:nvSpPr>
        <p:spPr>
          <a:xfrm>
            <a:off x="1524000" y="4724400"/>
            <a:ext cx="1371600" cy="609600"/>
          </a:xfrm>
        </p:spPr>
        <p:txBody>
          <a:bodyPr anchor="ctr"/>
          <a:lstStyle>
            <a:lvl1pPr algn="ctr" eaLnBrk="1" latinLnBrk="0" hangingPunct="1">
              <a:defRPr kumimoji="0" lang="it-IT" sz="800"/>
            </a:lvl1pPr>
            <a:extLst/>
          </a:lstStyle>
          <a:p>
            <a:pPr lvl="0"/>
            <a:r>
              <a:rPr kumimoji="0" lang="it-IT"/>
              <a:t>Descrizione</a:t>
            </a:r>
          </a:p>
        </p:txBody>
      </p:sp>
      <p:sp>
        <p:nvSpPr>
          <p:cNvPr id="62" name="Rectangle 14"/>
          <p:cNvSpPr>
            <a:spLocks noGrp="1"/>
          </p:cNvSpPr>
          <p:nvPr>
            <p:ph type="body" sz="quarter" idx="20" hasCustomPrompt="1"/>
          </p:nvPr>
        </p:nvSpPr>
        <p:spPr>
          <a:xfrm>
            <a:off x="3657600" y="2286000"/>
            <a:ext cx="1371600" cy="609600"/>
          </a:xfrm>
        </p:spPr>
        <p:txBody>
          <a:bodyPr anchor="ctr"/>
          <a:lstStyle>
            <a:lvl1pPr algn="ctr" eaLnBrk="1" latinLnBrk="0" hangingPunct="1">
              <a:defRPr kumimoji="0" lang="it-IT" sz="800"/>
            </a:lvl1pPr>
            <a:extLst/>
          </a:lstStyle>
          <a:p>
            <a:pPr lvl="0"/>
            <a:r>
              <a:rPr kumimoji="0" lang="it-IT"/>
              <a:t>Descrizione</a:t>
            </a:r>
          </a:p>
        </p:txBody>
      </p:sp>
      <p:sp>
        <p:nvSpPr>
          <p:cNvPr id="37" name="Rectangle 14"/>
          <p:cNvSpPr>
            <a:spLocks noGrp="1"/>
          </p:cNvSpPr>
          <p:nvPr>
            <p:ph type="body" sz="quarter" idx="42" hasCustomPrompt="1"/>
          </p:nvPr>
        </p:nvSpPr>
        <p:spPr>
          <a:xfrm>
            <a:off x="3657600" y="4724400"/>
            <a:ext cx="1371600" cy="609600"/>
          </a:xfrm>
        </p:spPr>
        <p:txBody>
          <a:bodyPr anchor="ctr"/>
          <a:lstStyle>
            <a:lvl1pPr algn="ctr" eaLnBrk="1" latinLnBrk="0" hangingPunct="1">
              <a:defRPr kumimoji="0" lang="it-IT" sz="800"/>
            </a:lvl1pPr>
            <a:extLst/>
          </a:lstStyle>
          <a:p>
            <a:pPr lvl="0"/>
            <a:r>
              <a:rPr kumimoji="0" lang="it-IT"/>
              <a:t>Descrizione</a:t>
            </a:r>
          </a:p>
        </p:txBody>
      </p:sp>
      <p:sp>
        <p:nvSpPr>
          <p:cNvPr id="41" name="Rectangle 14"/>
          <p:cNvSpPr>
            <a:spLocks noGrp="1"/>
          </p:cNvSpPr>
          <p:nvPr>
            <p:ph type="body" sz="quarter" idx="24" hasCustomPrompt="1"/>
          </p:nvPr>
        </p:nvSpPr>
        <p:spPr>
          <a:xfrm>
            <a:off x="5791200" y="2286000"/>
            <a:ext cx="1371600" cy="609600"/>
          </a:xfrm>
        </p:spPr>
        <p:txBody>
          <a:bodyPr anchor="ctr"/>
          <a:lstStyle>
            <a:lvl1pPr algn="ctr" eaLnBrk="1" latinLnBrk="0" hangingPunct="1">
              <a:defRPr kumimoji="0" lang="it-IT" sz="800"/>
            </a:lvl1pPr>
            <a:extLst/>
          </a:lstStyle>
          <a:p>
            <a:pPr lvl="0"/>
            <a:r>
              <a:rPr kumimoji="0" lang="it-IT"/>
              <a:t>Descrizione</a:t>
            </a:r>
          </a:p>
        </p:txBody>
      </p:sp>
      <p:sp>
        <p:nvSpPr>
          <p:cNvPr id="52" name="Rectangle 14"/>
          <p:cNvSpPr>
            <a:spLocks noGrp="1"/>
          </p:cNvSpPr>
          <p:nvPr>
            <p:ph type="body" sz="quarter" idx="43" hasCustomPrompt="1"/>
          </p:nvPr>
        </p:nvSpPr>
        <p:spPr>
          <a:xfrm>
            <a:off x="5791200" y="4724400"/>
            <a:ext cx="1371600" cy="609600"/>
          </a:xfrm>
        </p:spPr>
        <p:txBody>
          <a:bodyPr anchor="ctr"/>
          <a:lstStyle>
            <a:lvl1pPr algn="ctr" eaLnBrk="1" latinLnBrk="0" hangingPunct="1">
              <a:defRPr kumimoji="0" lang="it-IT" sz="800"/>
            </a:lvl1pPr>
            <a:extLst/>
          </a:lstStyle>
          <a:p>
            <a:pPr lvl="0"/>
            <a:r>
              <a:rPr kumimoji="0" lang="it-IT"/>
              <a:t>Descrizione</a:t>
            </a:r>
          </a:p>
        </p:txBody>
      </p:sp>
      <p:sp>
        <p:nvSpPr>
          <p:cNvPr id="39" name="Rectangle 51"/>
          <p:cNvSpPr>
            <a:spLocks noGrp="1"/>
          </p:cNvSpPr>
          <p:nvPr>
            <p:ph type="body" sz="quarter" idx="46"/>
          </p:nvPr>
        </p:nvSpPr>
        <p:spPr>
          <a:xfrm>
            <a:off x="304800" y="381000"/>
            <a:ext cx="8077200" cy="838200"/>
          </a:xfrm>
        </p:spPr>
        <p:txBody>
          <a:bodyPr/>
          <a:lstStyle>
            <a:lvl1pPr eaLnBrk="1" latinLnBrk="0" hangingPunct="1">
              <a:defRPr kumimoji="0" lang="it-IT" sz="1200"/>
            </a:lvl1pPr>
            <a:extLst/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</p:txBody>
      </p:sp>
      <p:sp>
        <p:nvSpPr>
          <p:cNvPr id="42" name="Rectangle 42"/>
          <p:cNvSpPr>
            <a:spLocks noGrp="1"/>
          </p:cNvSpPr>
          <p:nvPr>
            <p:ph type="dt" sz="half" idx="47"/>
          </p:nvPr>
        </p:nvSpPr>
        <p:spPr/>
        <p:txBody>
          <a:bodyPr/>
          <a:lstStyle>
            <a:extLst/>
          </a:lstStyle>
          <a:p>
            <a:pPr algn="r"/>
            <a:fld id="{7ACC0EA2-15FE-4A51-9D6E-DB5C2D2E36C3}" type="datetime1">
              <a:rPr kumimoji="0" lang="it-IT" smtClean="0"/>
              <a:pPr algn="r"/>
              <a:t>04/06/2014</a:t>
            </a:fld>
            <a:endParaRPr kumimoji="0" lang="it-IT"/>
          </a:p>
        </p:txBody>
      </p:sp>
      <p:sp>
        <p:nvSpPr>
          <p:cNvPr id="43" name="Rectangle 43"/>
          <p:cNvSpPr>
            <a:spLocks noGrp="1"/>
          </p:cNvSpPr>
          <p:nvPr>
            <p:ph type="sldNum" sz="quarter" idx="48"/>
          </p:nvPr>
        </p:nvSpPr>
        <p:spPr/>
        <p:txBody>
          <a:bodyPr/>
          <a:lstStyle>
            <a:extLst/>
          </a:lstStyle>
          <a:p>
            <a:pPr algn="r"/>
            <a:fld id="{256D3EEF-DE4E-429D-8EC4-DDC531AFF587}" type="slidenum">
              <a:rPr kumimoji="0" lang="it-IT" sz="1000"/>
              <a:pPr algn="r"/>
              <a:t>‹N›</a:t>
            </a:fld>
            <a:endParaRPr kumimoji="0" lang="it-IT"/>
          </a:p>
        </p:txBody>
      </p:sp>
      <p:sp>
        <p:nvSpPr>
          <p:cNvPr id="45" name="Rectangle 45"/>
          <p:cNvSpPr>
            <a:spLocks noGrp="1"/>
          </p:cNvSpPr>
          <p:nvPr>
            <p:ph type="ftr" sz="quarter" idx="49"/>
          </p:nvPr>
        </p:nvSpPr>
        <p:spPr/>
        <p:txBody>
          <a:bodyPr/>
          <a:lstStyle>
            <a:extLst/>
          </a:lstStyle>
          <a:p>
            <a:endParaRPr kumimoji="0" lang="it-IT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FCA976-7806-4A52-BD30-D317138804CA}" type="datetime1">
              <a:rPr lang="it-IT" smtClean="0"/>
              <a:pPr/>
              <a:t>04/06/2014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BA366E-1F2C-45E8-A243-7D87F439FCB8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pPr eaLnBrk="1" latinLnBrk="0" hangingPunct="1"/>
            <a:r>
              <a:rPr lang="it-IT" smtClean="0"/>
              <a:t>Fare clic per modificare lo stile del titolo</a:t>
            </a:r>
            <a:endParaRPr/>
          </a:p>
        </p:txBody>
      </p:sp>
      <p:sp>
        <p:nvSpPr>
          <p:cNvPr id="37" name="Rectangle 37"/>
          <p:cNvSpPr>
            <a:spLocks noGrp="1"/>
          </p:cNvSpPr>
          <p:nvPr>
            <p:ph type="body" sz="quarter" idx="13" hasCustomPrompt="1"/>
          </p:nvPr>
        </p:nvSpPr>
        <p:spPr>
          <a:xfrm>
            <a:off x="310896" y="381000"/>
            <a:ext cx="7385304" cy="228600"/>
          </a:xfrm>
          <a:solidFill>
            <a:schemeClr val="tx2">
              <a:tint val="40000"/>
            </a:schemeClr>
          </a:solidFill>
        </p:spPr>
        <p:txBody>
          <a:bodyPr anchor="ctr"/>
          <a:lstStyle>
            <a:lvl1pPr eaLnBrk="1" latinLnBrk="0" hangingPunct="1">
              <a:buFontTx/>
              <a:buNone/>
              <a:defRPr kumimoji="0" lang="it-IT" sz="1100"/>
            </a:lvl1pPr>
            <a:extLst/>
          </a:lstStyle>
          <a:p>
            <a:pPr lvl="0"/>
            <a:r>
              <a:rPr kumimoji="0" lang="it-IT"/>
              <a:t>Fare clic per inserire una voce dell'agenda</a:t>
            </a:r>
          </a:p>
        </p:txBody>
      </p:sp>
      <p:sp>
        <p:nvSpPr>
          <p:cNvPr id="43" name="Rectangle 37"/>
          <p:cNvSpPr>
            <a:spLocks noGrp="1"/>
          </p:cNvSpPr>
          <p:nvPr>
            <p:ph type="body" sz="quarter" idx="15" hasCustomPrompt="1"/>
          </p:nvPr>
        </p:nvSpPr>
        <p:spPr>
          <a:xfrm>
            <a:off x="304800" y="838200"/>
            <a:ext cx="7391400" cy="228600"/>
          </a:xfrm>
          <a:solidFill>
            <a:schemeClr val="tx2">
              <a:tint val="40000"/>
            </a:schemeClr>
          </a:solidFill>
        </p:spPr>
        <p:txBody>
          <a:bodyPr anchor="ctr"/>
          <a:lstStyle>
            <a:lvl1pPr eaLnBrk="1" latinLnBrk="0" hangingPunct="1">
              <a:buFontTx/>
              <a:buNone/>
              <a:defRPr kumimoji="0" lang="it-IT" sz="1100"/>
            </a:lvl1pPr>
            <a:extLst/>
          </a:lstStyle>
          <a:p>
            <a:pPr lvl="0"/>
            <a:r>
              <a:rPr kumimoji="0" lang="it-IT"/>
              <a:t>Fare clic per inserire una voce dell'agenda</a:t>
            </a:r>
          </a:p>
        </p:txBody>
      </p:sp>
      <p:sp>
        <p:nvSpPr>
          <p:cNvPr id="41" name="Rectangle 37"/>
          <p:cNvSpPr>
            <a:spLocks noGrp="1"/>
          </p:cNvSpPr>
          <p:nvPr>
            <p:ph type="body" sz="quarter" idx="17" hasCustomPrompt="1"/>
          </p:nvPr>
        </p:nvSpPr>
        <p:spPr>
          <a:xfrm>
            <a:off x="310896" y="1295400"/>
            <a:ext cx="7385304" cy="228600"/>
          </a:xfrm>
          <a:solidFill>
            <a:schemeClr val="tx2">
              <a:tint val="40000"/>
            </a:schemeClr>
          </a:solidFill>
        </p:spPr>
        <p:txBody>
          <a:bodyPr anchor="ctr"/>
          <a:lstStyle>
            <a:lvl1pPr eaLnBrk="1" latinLnBrk="0" hangingPunct="1">
              <a:buFontTx/>
              <a:buNone/>
              <a:defRPr kumimoji="0" lang="it-IT" sz="1100"/>
            </a:lvl1pPr>
            <a:extLst/>
          </a:lstStyle>
          <a:p>
            <a:pPr lvl="0"/>
            <a:r>
              <a:rPr kumimoji="0" lang="it-IT"/>
              <a:t>Fare clic per inserire una voce dell'agenda</a:t>
            </a:r>
          </a:p>
        </p:txBody>
      </p:sp>
      <p:sp>
        <p:nvSpPr>
          <p:cNvPr id="45" name="Rectangle 37"/>
          <p:cNvSpPr>
            <a:spLocks noGrp="1"/>
          </p:cNvSpPr>
          <p:nvPr>
            <p:ph type="body" sz="quarter" idx="19" hasCustomPrompt="1"/>
          </p:nvPr>
        </p:nvSpPr>
        <p:spPr>
          <a:xfrm>
            <a:off x="310896" y="1752600"/>
            <a:ext cx="7385304" cy="228600"/>
          </a:xfrm>
          <a:solidFill>
            <a:schemeClr val="tx2">
              <a:tint val="40000"/>
            </a:schemeClr>
          </a:solidFill>
        </p:spPr>
        <p:txBody>
          <a:bodyPr anchor="ctr"/>
          <a:lstStyle>
            <a:lvl1pPr eaLnBrk="1" latinLnBrk="0" hangingPunct="1">
              <a:buFontTx/>
              <a:buNone/>
              <a:defRPr kumimoji="0" lang="it-IT" sz="1100" baseline="0"/>
            </a:lvl1pPr>
            <a:extLst/>
          </a:lstStyle>
          <a:p>
            <a:pPr lvl="0"/>
            <a:r>
              <a:rPr kumimoji="0" lang="it-IT"/>
              <a:t>Fare clic per inserire una voce dell'agenda</a:t>
            </a:r>
          </a:p>
        </p:txBody>
      </p:sp>
      <p:sp>
        <p:nvSpPr>
          <p:cNvPr id="47" name="Rectangle 37"/>
          <p:cNvSpPr>
            <a:spLocks noGrp="1"/>
          </p:cNvSpPr>
          <p:nvPr>
            <p:ph type="body" sz="quarter" idx="21" hasCustomPrompt="1"/>
          </p:nvPr>
        </p:nvSpPr>
        <p:spPr>
          <a:xfrm>
            <a:off x="310896" y="2209800"/>
            <a:ext cx="7385304" cy="228600"/>
          </a:xfrm>
          <a:solidFill>
            <a:schemeClr val="tx2">
              <a:tint val="40000"/>
            </a:schemeClr>
          </a:solidFill>
        </p:spPr>
        <p:txBody>
          <a:bodyPr anchor="ctr"/>
          <a:lstStyle>
            <a:lvl1pPr eaLnBrk="1" latinLnBrk="0" hangingPunct="1">
              <a:buFontTx/>
              <a:buNone/>
              <a:defRPr kumimoji="0" lang="it-IT" sz="1100" baseline="0"/>
            </a:lvl1pPr>
            <a:extLst/>
          </a:lstStyle>
          <a:p>
            <a:pPr lvl="0"/>
            <a:r>
              <a:rPr kumimoji="0" lang="it-IT"/>
              <a:t>Fare clic per inserire una voce dell'agenda</a:t>
            </a:r>
          </a:p>
        </p:txBody>
      </p:sp>
      <p:sp>
        <p:nvSpPr>
          <p:cNvPr id="49" name="Rectangle 37"/>
          <p:cNvSpPr>
            <a:spLocks noGrp="1"/>
          </p:cNvSpPr>
          <p:nvPr>
            <p:ph type="body" sz="quarter" idx="23" hasCustomPrompt="1"/>
          </p:nvPr>
        </p:nvSpPr>
        <p:spPr>
          <a:xfrm>
            <a:off x="310896" y="2667000"/>
            <a:ext cx="7385304" cy="228600"/>
          </a:xfrm>
          <a:solidFill>
            <a:schemeClr val="tx2">
              <a:tint val="40000"/>
            </a:schemeClr>
          </a:solidFill>
        </p:spPr>
        <p:txBody>
          <a:bodyPr anchor="ctr"/>
          <a:lstStyle>
            <a:lvl1pPr eaLnBrk="1" latinLnBrk="0" hangingPunct="1">
              <a:buFontTx/>
              <a:buNone/>
              <a:defRPr kumimoji="0" lang="it-IT" sz="1100"/>
            </a:lvl1pPr>
            <a:extLst/>
          </a:lstStyle>
          <a:p>
            <a:pPr lvl="0"/>
            <a:r>
              <a:rPr kumimoji="0" lang="it-IT"/>
              <a:t>Fare clic per inserire una voce dell'agenda</a:t>
            </a:r>
          </a:p>
        </p:txBody>
      </p:sp>
      <p:sp>
        <p:nvSpPr>
          <p:cNvPr id="51" name="Rectangle 37"/>
          <p:cNvSpPr>
            <a:spLocks noGrp="1"/>
          </p:cNvSpPr>
          <p:nvPr>
            <p:ph type="body" sz="quarter" idx="25" hasCustomPrompt="1"/>
          </p:nvPr>
        </p:nvSpPr>
        <p:spPr>
          <a:xfrm>
            <a:off x="310896" y="3124200"/>
            <a:ext cx="7385304" cy="228600"/>
          </a:xfrm>
          <a:solidFill>
            <a:schemeClr val="tx2">
              <a:tint val="40000"/>
            </a:schemeClr>
          </a:solidFill>
        </p:spPr>
        <p:txBody>
          <a:bodyPr anchor="ctr"/>
          <a:lstStyle>
            <a:lvl1pPr eaLnBrk="1" latinLnBrk="0" hangingPunct="1">
              <a:buFontTx/>
              <a:buNone/>
              <a:defRPr kumimoji="0" lang="it-IT" sz="1100"/>
            </a:lvl1pPr>
            <a:extLst/>
          </a:lstStyle>
          <a:p>
            <a:pPr lvl="0"/>
            <a:r>
              <a:rPr kumimoji="0" lang="it-IT"/>
              <a:t>Fare clic per inserire una voce dell'agenda</a:t>
            </a:r>
          </a:p>
        </p:txBody>
      </p:sp>
      <p:sp>
        <p:nvSpPr>
          <p:cNvPr id="53" name="Rectangle 37"/>
          <p:cNvSpPr>
            <a:spLocks noGrp="1"/>
          </p:cNvSpPr>
          <p:nvPr>
            <p:ph type="body" sz="quarter" idx="27" hasCustomPrompt="1"/>
          </p:nvPr>
        </p:nvSpPr>
        <p:spPr>
          <a:xfrm>
            <a:off x="310896" y="3581400"/>
            <a:ext cx="7385304" cy="228600"/>
          </a:xfrm>
          <a:solidFill>
            <a:schemeClr val="tx2">
              <a:tint val="40000"/>
            </a:schemeClr>
          </a:solidFill>
        </p:spPr>
        <p:txBody>
          <a:bodyPr anchor="ctr"/>
          <a:lstStyle>
            <a:lvl1pPr eaLnBrk="1" latinLnBrk="0" hangingPunct="1">
              <a:buFontTx/>
              <a:buNone/>
              <a:defRPr kumimoji="0" lang="it-IT" sz="1100"/>
            </a:lvl1pPr>
            <a:extLst/>
          </a:lstStyle>
          <a:p>
            <a:pPr lvl="0"/>
            <a:r>
              <a:rPr kumimoji="0" lang="it-IT"/>
              <a:t>Fare clic per inserire una voce dell'agenda</a:t>
            </a:r>
          </a:p>
        </p:txBody>
      </p:sp>
      <p:sp>
        <p:nvSpPr>
          <p:cNvPr id="55" name="Rectangle 37"/>
          <p:cNvSpPr>
            <a:spLocks noGrp="1"/>
          </p:cNvSpPr>
          <p:nvPr>
            <p:ph type="body" sz="quarter" idx="29" hasCustomPrompt="1"/>
          </p:nvPr>
        </p:nvSpPr>
        <p:spPr>
          <a:xfrm>
            <a:off x="310896" y="4038600"/>
            <a:ext cx="7385304" cy="228600"/>
          </a:xfrm>
          <a:solidFill>
            <a:schemeClr val="tx2">
              <a:tint val="40000"/>
            </a:schemeClr>
          </a:solidFill>
        </p:spPr>
        <p:txBody>
          <a:bodyPr anchor="ctr"/>
          <a:lstStyle>
            <a:lvl1pPr eaLnBrk="1" latinLnBrk="0" hangingPunct="1">
              <a:buFontTx/>
              <a:buNone/>
              <a:defRPr kumimoji="0" lang="it-IT" sz="1100" baseline="0"/>
            </a:lvl1pPr>
            <a:extLst/>
          </a:lstStyle>
          <a:p>
            <a:pPr lvl="0"/>
            <a:r>
              <a:rPr kumimoji="0" lang="it-IT"/>
              <a:t>Fare clic per inserire una voce dell'agenda</a:t>
            </a:r>
          </a:p>
        </p:txBody>
      </p:sp>
      <p:sp>
        <p:nvSpPr>
          <p:cNvPr id="57" name="Rectangle 37"/>
          <p:cNvSpPr>
            <a:spLocks noGrp="1"/>
          </p:cNvSpPr>
          <p:nvPr>
            <p:ph type="body" sz="quarter" idx="31" hasCustomPrompt="1"/>
          </p:nvPr>
        </p:nvSpPr>
        <p:spPr>
          <a:xfrm>
            <a:off x="310896" y="4495800"/>
            <a:ext cx="7385304" cy="228600"/>
          </a:xfrm>
          <a:solidFill>
            <a:schemeClr val="tx2">
              <a:tint val="40000"/>
            </a:schemeClr>
          </a:solidFill>
        </p:spPr>
        <p:txBody>
          <a:bodyPr anchor="ctr"/>
          <a:lstStyle>
            <a:lvl1pPr eaLnBrk="1" latinLnBrk="0" hangingPunct="1">
              <a:buFontTx/>
              <a:buNone/>
              <a:defRPr kumimoji="0" lang="it-IT" sz="1100"/>
            </a:lvl1pPr>
            <a:extLst/>
          </a:lstStyle>
          <a:p>
            <a:pPr lvl="0"/>
            <a:r>
              <a:rPr kumimoji="0" lang="it-IT"/>
              <a:t>Fare clic per inserire una voce dell'agenda</a:t>
            </a:r>
          </a:p>
        </p:txBody>
      </p:sp>
      <p:sp>
        <p:nvSpPr>
          <p:cNvPr id="26" name="Rectangle 37"/>
          <p:cNvSpPr>
            <a:spLocks noGrp="1"/>
          </p:cNvSpPr>
          <p:nvPr>
            <p:ph type="body" sz="quarter" idx="33" hasCustomPrompt="1"/>
          </p:nvPr>
        </p:nvSpPr>
        <p:spPr>
          <a:xfrm>
            <a:off x="310896" y="4953000"/>
            <a:ext cx="7385304" cy="228600"/>
          </a:xfrm>
          <a:solidFill>
            <a:schemeClr val="tx2">
              <a:tint val="40000"/>
            </a:schemeClr>
          </a:solidFill>
        </p:spPr>
        <p:txBody>
          <a:bodyPr anchor="ctr"/>
          <a:lstStyle>
            <a:lvl1pPr eaLnBrk="1" latinLnBrk="0" hangingPunct="1">
              <a:buFontTx/>
              <a:buNone/>
              <a:defRPr kumimoji="0" lang="it-IT" sz="1100"/>
            </a:lvl1pPr>
            <a:extLst/>
          </a:lstStyle>
          <a:p>
            <a:pPr lvl="0"/>
            <a:r>
              <a:rPr kumimoji="0" lang="it-IT"/>
              <a:t>Fare clic per inserire una voce dell'agenda</a:t>
            </a:r>
          </a:p>
        </p:txBody>
      </p:sp>
      <p:sp>
        <p:nvSpPr>
          <p:cNvPr id="28" name="Rectangle 37"/>
          <p:cNvSpPr>
            <a:spLocks noGrp="1"/>
          </p:cNvSpPr>
          <p:nvPr>
            <p:ph type="body" sz="quarter" idx="35" hasCustomPrompt="1"/>
          </p:nvPr>
        </p:nvSpPr>
        <p:spPr>
          <a:xfrm>
            <a:off x="310896" y="5410200"/>
            <a:ext cx="7385304" cy="228600"/>
          </a:xfrm>
          <a:solidFill>
            <a:schemeClr val="tx2">
              <a:tint val="40000"/>
            </a:schemeClr>
          </a:solidFill>
        </p:spPr>
        <p:txBody>
          <a:bodyPr anchor="ctr"/>
          <a:lstStyle>
            <a:lvl1pPr eaLnBrk="1" latinLnBrk="0" hangingPunct="1">
              <a:buFontTx/>
              <a:buNone/>
              <a:defRPr kumimoji="0" lang="it-IT" sz="1100"/>
            </a:lvl1pPr>
            <a:extLst/>
          </a:lstStyle>
          <a:p>
            <a:pPr lvl="0"/>
            <a:r>
              <a:rPr kumimoji="0" lang="it-IT"/>
              <a:t>Fare clic per inserire una voce dell'agenda</a:t>
            </a:r>
          </a:p>
        </p:txBody>
      </p:sp>
      <p:sp>
        <p:nvSpPr>
          <p:cNvPr id="98" name="Rectangle 37"/>
          <p:cNvSpPr>
            <a:spLocks noGrp="1"/>
          </p:cNvSpPr>
          <p:nvPr>
            <p:ph type="body" sz="quarter" idx="14" hasCustomPrompt="1"/>
          </p:nvPr>
        </p:nvSpPr>
        <p:spPr>
          <a:xfrm>
            <a:off x="7696200" y="381000"/>
            <a:ext cx="685800" cy="228600"/>
          </a:xfrm>
          <a:solidFill>
            <a:schemeClr val="accent6">
              <a:shade val="75000"/>
            </a:schemeClr>
          </a:solidFill>
        </p:spPr>
        <p:txBody>
          <a:bodyPr anchor="ctr"/>
          <a:lstStyle>
            <a:lvl1pPr algn="r" eaLnBrk="1" latinLnBrk="0" hangingPunct="1">
              <a:buFontTx/>
              <a:buNone/>
              <a:defRPr kumimoji="0" lang="it-IT" sz="1100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kumimoji="0" lang="it-IT"/>
              <a:t>N. pagina</a:t>
            </a:r>
          </a:p>
        </p:txBody>
      </p:sp>
      <p:sp>
        <p:nvSpPr>
          <p:cNvPr id="44" name="Rectangle 37"/>
          <p:cNvSpPr>
            <a:spLocks noGrp="1"/>
          </p:cNvSpPr>
          <p:nvPr>
            <p:ph type="body" sz="quarter" idx="16" hasCustomPrompt="1"/>
          </p:nvPr>
        </p:nvSpPr>
        <p:spPr>
          <a:xfrm>
            <a:off x="7696200" y="838200"/>
            <a:ext cx="685800" cy="228600"/>
          </a:xfrm>
          <a:solidFill>
            <a:schemeClr val="accent6">
              <a:shade val="75000"/>
            </a:schemeClr>
          </a:solidFill>
        </p:spPr>
        <p:txBody>
          <a:bodyPr anchor="ctr"/>
          <a:lstStyle>
            <a:lvl1pPr algn="r" eaLnBrk="1" latinLnBrk="0" hangingPunct="1">
              <a:buFontTx/>
              <a:buNone/>
              <a:defRPr kumimoji="0" lang="it-IT" sz="1100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kumimoji="0" lang="it-IT"/>
              <a:t>N. pagina</a:t>
            </a:r>
          </a:p>
        </p:txBody>
      </p:sp>
      <p:sp>
        <p:nvSpPr>
          <p:cNvPr id="42" name="Rectangle 37"/>
          <p:cNvSpPr>
            <a:spLocks noGrp="1"/>
          </p:cNvSpPr>
          <p:nvPr>
            <p:ph type="body" sz="quarter" idx="18" hasCustomPrompt="1"/>
          </p:nvPr>
        </p:nvSpPr>
        <p:spPr>
          <a:xfrm>
            <a:off x="7696200" y="1295400"/>
            <a:ext cx="685800" cy="228600"/>
          </a:xfrm>
          <a:solidFill>
            <a:schemeClr val="accent6">
              <a:shade val="75000"/>
            </a:schemeClr>
          </a:solidFill>
        </p:spPr>
        <p:txBody>
          <a:bodyPr anchor="ctr"/>
          <a:lstStyle>
            <a:lvl1pPr algn="r" eaLnBrk="1" latinLnBrk="0" hangingPunct="1">
              <a:buFontTx/>
              <a:buNone/>
              <a:defRPr kumimoji="0" lang="it-IT" sz="1100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kumimoji="0" lang="it-IT"/>
              <a:t>N. pagina</a:t>
            </a:r>
          </a:p>
        </p:txBody>
      </p:sp>
      <p:sp>
        <p:nvSpPr>
          <p:cNvPr id="46" name="Rectangle 37"/>
          <p:cNvSpPr>
            <a:spLocks noGrp="1"/>
          </p:cNvSpPr>
          <p:nvPr>
            <p:ph type="body" sz="quarter" idx="20" hasCustomPrompt="1"/>
          </p:nvPr>
        </p:nvSpPr>
        <p:spPr>
          <a:xfrm>
            <a:off x="7696200" y="1752600"/>
            <a:ext cx="685800" cy="228600"/>
          </a:xfrm>
          <a:solidFill>
            <a:schemeClr val="accent6">
              <a:shade val="75000"/>
            </a:schemeClr>
          </a:solidFill>
        </p:spPr>
        <p:txBody>
          <a:bodyPr anchor="ctr"/>
          <a:lstStyle>
            <a:lvl1pPr algn="r" eaLnBrk="1" latinLnBrk="0" hangingPunct="1">
              <a:buFontTx/>
              <a:buNone/>
              <a:defRPr kumimoji="0" lang="it-IT" sz="1100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kumimoji="0" lang="it-IT"/>
              <a:t>N. pagina</a:t>
            </a:r>
          </a:p>
        </p:txBody>
      </p:sp>
      <p:sp>
        <p:nvSpPr>
          <p:cNvPr id="48" name="Rectangle 37"/>
          <p:cNvSpPr>
            <a:spLocks noGrp="1"/>
          </p:cNvSpPr>
          <p:nvPr>
            <p:ph type="body" sz="quarter" idx="22" hasCustomPrompt="1"/>
          </p:nvPr>
        </p:nvSpPr>
        <p:spPr>
          <a:xfrm>
            <a:off x="7696200" y="2209800"/>
            <a:ext cx="685800" cy="228600"/>
          </a:xfrm>
          <a:solidFill>
            <a:schemeClr val="accent6">
              <a:shade val="75000"/>
            </a:schemeClr>
          </a:solidFill>
        </p:spPr>
        <p:txBody>
          <a:bodyPr anchor="ctr"/>
          <a:lstStyle>
            <a:lvl1pPr algn="r" eaLnBrk="1" latinLnBrk="0" hangingPunct="1">
              <a:buFontTx/>
              <a:buNone/>
              <a:defRPr kumimoji="0" lang="it-IT" sz="1100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kumimoji="0" lang="it-IT"/>
              <a:t>N. pagina</a:t>
            </a:r>
          </a:p>
        </p:txBody>
      </p:sp>
      <p:sp>
        <p:nvSpPr>
          <p:cNvPr id="50" name="Rectangle 37"/>
          <p:cNvSpPr>
            <a:spLocks noGrp="1"/>
          </p:cNvSpPr>
          <p:nvPr>
            <p:ph type="body" sz="quarter" idx="24" hasCustomPrompt="1"/>
          </p:nvPr>
        </p:nvSpPr>
        <p:spPr>
          <a:xfrm>
            <a:off x="7696200" y="2667000"/>
            <a:ext cx="685800" cy="228600"/>
          </a:xfrm>
          <a:solidFill>
            <a:schemeClr val="accent6">
              <a:shade val="75000"/>
            </a:schemeClr>
          </a:solidFill>
        </p:spPr>
        <p:txBody>
          <a:bodyPr anchor="ctr"/>
          <a:lstStyle>
            <a:lvl1pPr algn="r" eaLnBrk="1" latinLnBrk="0" hangingPunct="1">
              <a:buFontTx/>
              <a:buNone/>
              <a:defRPr kumimoji="0" lang="it-IT" sz="1100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kumimoji="0" lang="it-IT"/>
              <a:t>N. pagina</a:t>
            </a:r>
          </a:p>
        </p:txBody>
      </p:sp>
      <p:sp>
        <p:nvSpPr>
          <p:cNvPr id="52" name="Rectangle 37"/>
          <p:cNvSpPr>
            <a:spLocks noGrp="1"/>
          </p:cNvSpPr>
          <p:nvPr>
            <p:ph type="body" sz="quarter" idx="26" hasCustomPrompt="1"/>
          </p:nvPr>
        </p:nvSpPr>
        <p:spPr>
          <a:xfrm>
            <a:off x="7696200" y="3124200"/>
            <a:ext cx="685800" cy="228600"/>
          </a:xfrm>
          <a:solidFill>
            <a:schemeClr val="accent6">
              <a:shade val="75000"/>
            </a:schemeClr>
          </a:solidFill>
        </p:spPr>
        <p:txBody>
          <a:bodyPr anchor="ctr"/>
          <a:lstStyle>
            <a:lvl1pPr algn="r" eaLnBrk="1" latinLnBrk="0" hangingPunct="1">
              <a:buFontTx/>
              <a:buNone/>
              <a:defRPr kumimoji="0" lang="it-IT" sz="1100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kumimoji="0" lang="it-IT"/>
              <a:t>N. pagina</a:t>
            </a:r>
          </a:p>
        </p:txBody>
      </p:sp>
      <p:sp>
        <p:nvSpPr>
          <p:cNvPr id="54" name="Rectangle 37"/>
          <p:cNvSpPr>
            <a:spLocks noGrp="1"/>
          </p:cNvSpPr>
          <p:nvPr>
            <p:ph type="body" sz="quarter" idx="28" hasCustomPrompt="1"/>
          </p:nvPr>
        </p:nvSpPr>
        <p:spPr>
          <a:xfrm>
            <a:off x="7696200" y="3581400"/>
            <a:ext cx="685800" cy="228600"/>
          </a:xfrm>
          <a:solidFill>
            <a:schemeClr val="accent6">
              <a:shade val="75000"/>
            </a:schemeClr>
          </a:solidFill>
        </p:spPr>
        <p:txBody>
          <a:bodyPr anchor="ctr"/>
          <a:lstStyle>
            <a:lvl1pPr algn="r" eaLnBrk="1" latinLnBrk="0" hangingPunct="1">
              <a:buFontTx/>
              <a:buNone/>
              <a:defRPr kumimoji="0" lang="it-IT" sz="1100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kumimoji="0" lang="it-IT"/>
              <a:t>N. pagina</a:t>
            </a:r>
          </a:p>
        </p:txBody>
      </p:sp>
      <p:sp>
        <p:nvSpPr>
          <p:cNvPr id="56" name="Rectangle 37"/>
          <p:cNvSpPr>
            <a:spLocks noGrp="1"/>
          </p:cNvSpPr>
          <p:nvPr>
            <p:ph type="body" sz="quarter" idx="30" hasCustomPrompt="1"/>
          </p:nvPr>
        </p:nvSpPr>
        <p:spPr>
          <a:xfrm>
            <a:off x="7696200" y="4038600"/>
            <a:ext cx="685800" cy="228600"/>
          </a:xfrm>
          <a:solidFill>
            <a:schemeClr val="accent6">
              <a:shade val="75000"/>
            </a:schemeClr>
          </a:solidFill>
        </p:spPr>
        <p:txBody>
          <a:bodyPr anchor="ctr"/>
          <a:lstStyle>
            <a:lvl1pPr algn="r" eaLnBrk="1" latinLnBrk="0" hangingPunct="1">
              <a:buFontTx/>
              <a:buNone/>
              <a:defRPr kumimoji="0" lang="it-IT" sz="1100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kumimoji="0" lang="it-IT"/>
              <a:t>N. pagina</a:t>
            </a:r>
          </a:p>
        </p:txBody>
      </p:sp>
      <p:sp>
        <p:nvSpPr>
          <p:cNvPr id="58" name="Rectangle 37"/>
          <p:cNvSpPr>
            <a:spLocks noGrp="1"/>
          </p:cNvSpPr>
          <p:nvPr>
            <p:ph type="body" sz="quarter" idx="32" hasCustomPrompt="1"/>
          </p:nvPr>
        </p:nvSpPr>
        <p:spPr>
          <a:xfrm>
            <a:off x="7696200" y="4495800"/>
            <a:ext cx="685800" cy="228600"/>
          </a:xfrm>
          <a:solidFill>
            <a:schemeClr val="accent6">
              <a:shade val="75000"/>
            </a:schemeClr>
          </a:solidFill>
        </p:spPr>
        <p:txBody>
          <a:bodyPr anchor="ctr"/>
          <a:lstStyle>
            <a:lvl1pPr algn="r" eaLnBrk="1" latinLnBrk="0" hangingPunct="1">
              <a:buFontTx/>
              <a:buNone/>
              <a:defRPr kumimoji="0" lang="it-IT" sz="1100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kumimoji="0" lang="it-IT"/>
              <a:t>N. pagina</a:t>
            </a:r>
          </a:p>
        </p:txBody>
      </p:sp>
      <p:sp>
        <p:nvSpPr>
          <p:cNvPr id="27" name="Rectangle 37"/>
          <p:cNvSpPr>
            <a:spLocks noGrp="1"/>
          </p:cNvSpPr>
          <p:nvPr>
            <p:ph type="body" sz="quarter" idx="34" hasCustomPrompt="1"/>
          </p:nvPr>
        </p:nvSpPr>
        <p:spPr>
          <a:xfrm>
            <a:off x="7696200" y="4953000"/>
            <a:ext cx="685800" cy="228600"/>
          </a:xfrm>
          <a:solidFill>
            <a:schemeClr val="accent6">
              <a:shade val="75000"/>
            </a:schemeClr>
          </a:solidFill>
        </p:spPr>
        <p:txBody>
          <a:bodyPr anchor="ctr"/>
          <a:lstStyle>
            <a:lvl1pPr algn="r" eaLnBrk="1" latinLnBrk="0" hangingPunct="1">
              <a:buFontTx/>
              <a:buNone/>
              <a:defRPr kumimoji="0" lang="it-IT" sz="1100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kumimoji="0" lang="it-IT"/>
              <a:t>N. pagina</a:t>
            </a:r>
          </a:p>
        </p:txBody>
      </p:sp>
      <p:sp>
        <p:nvSpPr>
          <p:cNvPr id="29" name="Rectangle 37"/>
          <p:cNvSpPr>
            <a:spLocks noGrp="1"/>
          </p:cNvSpPr>
          <p:nvPr>
            <p:ph type="body" sz="quarter" idx="36" hasCustomPrompt="1"/>
          </p:nvPr>
        </p:nvSpPr>
        <p:spPr>
          <a:xfrm>
            <a:off x="7696200" y="5410200"/>
            <a:ext cx="685800" cy="228600"/>
          </a:xfrm>
          <a:solidFill>
            <a:schemeClr val="accent6">
              <a:shade val="75000"/>
            </a:schemeClr>
          </a:solidFill>
        </p:spPr>
        <p:txBody>
          <a:bodyPr anchor="ctr"/>
          <a:lstStyle>
            <a:lvl1pPr algn="r" eaLnBrk="1" latinLnBrk="0" hangingPunct="1">
              <a:buFontTx/>
              <a:buNone/>
              <a:defRPr kumimoji="0" lang="it-IT" sz="1100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kumimoji="0" lang="it-IT"/>
              <a:t>N. pagina</a:t>
            </a:r>
          </a:p>
        </p:txBody>
      </p:sp>
      <p:sp>
        <p:nvSpPr>
          <p:cNvPr id="30" name="Rectangle 37"/>
          <p:cNvSpPr>
            <a:spLocks noGrp="1"/>
          </p:cNvSpPr>
          <p:nvPr>
            <p:ph type="body" sz="quarter" idx="37" hasCustomPrompt="1"/>
          </p:nvPr>
        </p:nvSpPr>
        <p:spPr>
          <a:xfrm>
            <a:off x="310896" y="5867400"/>
            <a:ext cx="7385304" cy="228600"/>
          </a:xfrm>
          <a:solidFill>
            <a:schemeClr val="tx2">
              <a:tint val="40000"/>
            </a:schemeClr>
          </a:solidFill>
        </p:spPr>
        <p:txBody>
          <a:bodyPr anchor="ctr">
            <a:noAutofit/>
          </a:bodyPr>
          <a:lstStyle>
            <a:lvl1pPr eaLnBrk="1" latinLnBrk="0" hangingPunct="1">
              <a:buFontTx/>
              <a:buNone/>
              <a:defRPr kumimoji="0" lang="it-IT" sz="1100"/>
            </a:lvl1pPr>
            <a:extLst/>
          </a:lstStyle>
          <a:p>
            <a:pPr lvl="0"/>
            <a:r>
              <a:rPr kumimoji="0" lang="it-IT"/>
              <a:t>Fare clic per inserire una voce dell'agenda</a:t>
            </a:r>
          </a:p>
        </p:txBody>
      </p:sp>
      <p:sp>
        <p:nvSpPr>
          <p:cNvPr id="31" name="Rectangle 37"/>
          <p:cNvSpPr>
            <a:spLocks noGrp="1"/>
          </p:cNvSpPr>
          <p:nvPr>
            <p:ph type="body" sz="quarter" idx="38" hasCustomPrompt="1"/>
          </p:nvPr>
        </p:nvSpPr>
        <p:spPr>
          <a:xfrm>
            <a:off x="7696200" y="5867400"/>
            <a:ext cx="685800" cy="228600"/>
          </a:xfrm>
          <a:solidFill>
            <a:schemeClr val="accent6">
              <a:shade val="75000"/>
            </a:schemeClr>
          </a:solidFill>
        </p:spPr>
        <p:txBody>
          <a:bodyPr anchor="ctr"/>
          <a:lstStyle>
            <a:lvl1pPr algn="r" eaLnBrk="1" latinLnBrk="0" hangingPunct="1">
              <a:buFontTx/>
              <a:buNone/>
              <a:defRPr kumimoji="0" lang="it-IT" sz="1100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kumimoji="0" lang="it-IT"/>
              <a:t>N. pagina</a:t>
            </a:r>
          </a:p>
        </p:txBody>
      </p:sp>
      <p:sp>
        <p:nvSpPr>
          <p:cNvPr id="32" name="Rectangle 32"/>
          <p:cNvSpPr>
            <a:spLocks noGrp="1"/>
          </p:cNvSpPr>
          <p:nvPr>
            <p:ph type="dt" sz="half" idx="39"/>
          </p:nvPr>
        </p:nvSpPr>
        <p:spPr/>
        <p:txBody>
          <a:bodyPr/>
          <a:lstStyle>
            <a:lvl1pPr eaLnBrk="1" latinLnBrk="0" hangingPunct="1">
              <a:defRPr kumimoji="0" lang="it-IT" sz="1100"/>
            </a:lvl1pPr>
            <a:extLst/>
          </a:lstStyle>
          <a:p>
            <a:pPr algn="r"/>
            <a:fld id="{1EBAED15-D889-4715-A1C9-47336BFCF53B}" type="datetime1">
              <a:rPr kumimoji="0" lang="it-IT" sz="1100" smtClean="0"/>
              <a:pPr algn="r"/>
              <a:t>04/06/2014</a:t>
            </a:fld>
            <a:endParaRPr kumimoji="0" lang="it-IT" sz="1100"/>
          </a:p>
        </p:txBody>
      </p:sp>
      <p:sp>
        <p:nvSpPr>
          <p:cNvPr id="33" name="Rectangle 33"/>
          <p:cNvSpPr>
            <a:spLocks noGrp="1"/>
          </p:cNvSpPr>
          <p:nvPr>
            <p:ph type="sldNum" sz="quarter" idx="40"/>
          </p:nvPr>
        </p:nvSpPr>
        <p:spPr/>
        <p:txBody>
          <a:bodyPr/>
          <a:lstStyle>
            <a:extLst/>
          </a:lstStyle>
          <a:p>
            <a:pPr algn="r"/>
            <a:fld id="{256D3EEF-DE4E-429D-8EC4-DDC531AFF587}" type="slidenum">
              <a:rPr kumimoji="0" lang="it-IT" sz="1000"/>
              <a:pPr algn="r"/>
              <a:t>‹N›</a:t>
            </a:fld>
            <a:endParaRPr kumimoji="0" lang="it-IT"/>
          </a:p>
        </p:txBody>
      </p:sp>
      <p:sp>
        <p:nvSpPr>
          <p:cNvPr id="34" name="Rectangle 34"/>
          <p:cNvSpPr>
            <a:spLocks noGrp="1"/>
          </p:cNvSpPr>
          <p:nvPr>
            <p:ph type="ftr" sz="quarter" idx="41"/>
          </p:nvPr>
        </p:nvSpPr>
        <p:spPr/>
        <p:txBody>
          <a:bodyPr/>
          <a:lstStyle>
            <a:extLst/>
          </a:lstStyle>
          <a:p>
            <a:endParaRPr kumimoji="0" lang="it-I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0" y="4038600"/>
            <a:ext cx="9144000" cy="609600"/>
          </a:xfrm>
          <a:prstGeom prst="rect">
            <a:avLst/>
          </a:prstGeom>
          <a:solidFill>
            <a:schemeClr val="accent6">
              <a:shade val="75000"/>
            </a:schemeClr>
          </a:solidFill>
          <a:ln w="25400" cap="rnd" cmpd="sng" algn="ctr">
            <a:noFill/>
            <a:prstDash val="solid"/>
          </a:ln>
          <a:effec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/>
            <a:endParaRPr kumimoji="0" lang="it-IT"/>
          </a:p>
        </p:txBody>
      </p:sp>
      <p:sp>
        <p:nvSpPr>
          <p:cNvPr id="14" name="Title 13"/>
          <p:cNvSpPr>
            <a:spLocks noGrp="1"/>
          </p:cNvSpPr>
          <p:nvPr>
            <p:ph type="ctrTitle"/>
          </p:nvPr>
        </p:nvSpPr>
        <p:spPr>
          <a:xfrm>
            <a:off x="228600" y="4114800"/>
            <a:ext cx="7239000" cy="533400"/>
          </a:xfrm>
          <a:noFill/>
        </p:spPr>
        <p:txBody>
          <a:bodyPr vert="horz"/>
          <a:lstStyle>
            <a:lvl1pPr algn="l" eaLnBrk="1" latinLnBrk="0" hangingPunct="1">
              <a:defRPr kumimoji="0" lang="it-IT" sz="2000" b="0" cap="all" spc="150" baseline="0">
                <a:solidFill>
                  <a:schemeClr val="bg1"/>
                </a:solidFill>
              </a:defRPr>
            </a:lvl1pPr>
            <a:extLst/>
          </a:lstStyle>
          <a:p>
            <a:r>
              <a:rPr kumimoji="0" lang="it-IT" smtClean="0"/>
              <a:t>Fare clic per modificare lo stile del titolo</a:t>
            </a:r>
            <a:endParaRPr kumimoji="0" lang="it-IT"/>
          </a:p>
        </p:txBody>
      </p:sp>
      <p:sp>
        <p:nvSpPr>
          <p:cNvPr id="3" name="Rectangle 3"/>
          <p:cNvSpPr>
            <a:spLocks noGrp="1"/>
          </p:cNvSpPr>
          <p:nvPr>
            <p:ph type="dt" sz="half" idx="10"/>
          </p:nvPr>
        </p:nvSpPr>
        <p:spPr>
          <a:xfrm>
            <a:off x="228600" y="6477000"/>
            <a:ext cx="1600200" cy="304800"/>
          </a:xfrm>
        </p:spPr>
        <p:txBody>
          <a:bodyPr anchor="ctr"/>
          <a:lstStyle>
            <a:lvl1pPr algn="l" eaLnBrk="1" latinLnBrk="0" hangingPunct="1">
              <a:defRPr kumimoji="0" lang="it-IT">
                <a:solidFill>
                  <a:srgbClr val="A0A0A0"/>
                </a:solidFill>
              </a:defRPr>
            </a:lvl1pPr>
            <a:extLst/>
          </a:lstStyle>
          <a:p>
            <a:fld id="{F66C73C8-5DF7-49E9-9ECE-73178239B917}" type="datetime1">
              <a:rPr kumimoji="0" lang="it-IT" smtClean="0"/>
              <a:pPr/>
              <a:t>04/06/2014</a:t>
            </a:fld>
            <a:endParaRPr kumimoji="0" lang="it-IT"/>
          </a:p>
        </p:txBody>
      </p:sp>
      <p:sp>
        <p:nvSpPr>
          <p:cNvPr id="4" name="Rectangle 4"/>
          <p:cNvSpPr>
            <a:spLocks noGrp="1"/>
          </p:cNvSpPr>
          <p:nvPr>
            <p:ph type="ftr" sz="quarter" idx="11"/>
          </p:nvPr>
        </p:nvSpPr>
        <p:spPr>
          <a:xfrm>
            <a:off x="2705100" y="6477000"/>
            <a:ext cx="3733800" cy="304800"/>
          </a:xfrm>
        </p:spPr>
        <p:txBody>
          <a:bodyPr/>
          <a:lstStyle>
            <a:lvl1pPr eaLnBrk="1" latinLnBrk="0" hangingPunct="1">
              <a:defRPr kumimoji="0" lang="it-IT">
                <a:solidFill>
                  <a:schemeClr val="bg1"/>
                </a:solidFill>
              </a:defRPr>
            </a:lvl1pPr>
            <a:extLst/>
          </a:lstStyle>
          <a:p>
            <a:endParaRPr kumimoji="0" lang="it-IT">
              <a:solidFill>
                <a:schemeClr val="bg1"/>
              </a:solidFill>
            </a:endParaRPr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>
          <a:xfrm>
            <a:off x="6477000" y="6477000"/>
            <a:ext cx="1021080" cy="304800"/>
          </a:xfrm>
        </p:spPr>
        <p:txBody>
          <a:bodyPr anchor="ctr"/>
          <a:lstStyle>
            <a:extLst/>
          </a:lstStyle>
          <a:p>
            <a:pPr algn="r"/>
            <a:fld id="{256D3EEF-DE4E-429D-8EC4-DDC531AFF587}" type="slidenum">
              <a:rPr kumimoji="0" lang="it-IT" sz="1000"/>
              <a:pPr algn="r"/>
              <a:t>‹N›</a:t>
            </a:fld>
            <a:endParaRPr kumimoji="0" lang="it-IT"/>
          </a:p>
        </p:txBody>
      </p:sp>
      <p:sp>
        <p:nvSpPr>
          <p:cNvPr id="11" name="Rectangle 10"/>
          <p:cNvSpPr/>
          <p:nvPr userDrawn="1"/>
        </p:nvSpPr>
        <p:spPr>
          <a:xfrm>
            <a:off x="0" y="4645880"/>
            <a:ext cx="9144000" cy="27432"/>
          </a:xfrm>
          <a:prstGeom prst="rect">
            <a:avLst/>
          </a:prstGeom>
          <a:solidFill>
            <a:schemeClr val="accent4"/>
          </a:solidFill>
          <a:ln w="25400" cap="rnd" cmpd="sng" algn="ctr">
            <a:noFill/>
            <a:prstDash val="soli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/>
            <a:endParaRPr kumimoji="0" lang="it-I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olo intesta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pPr eaLnBrk="1" latinLnBrk="0" hangingPunct="1"/>
            <a:r>
              <a:rPr lang="it-IT" smtClean="0"/>
              <a:t>Fare clic per modificare lo stile del titolo</a:t>
            </a:r>
            <a:endParaRPr/>
          </a:p>
        </p:txBody>
      </p:sp>
      <p:sp>
        <p:nvSpPr>
          <p:cNvPr id="19" name="Rectangle 8"/>
          <p:cNvSpPr>
            <a:spLocks noGrp="1"/>
          </p:cNvSpPr>
          <p:nvPr>
            <p:ph type="body" sz="quarter" idx="13" hasCustomPrompt="1"/>
          </p:nvPr>
        </p:nvSpPr>
        <p:spPr>
          <a:xfrm>
            <a:off x="304800" y="381000"/>
            <a:ext cx="8077200" cy="228600"/>
          </a:xfrm>
          <a:solidFill>
            <a:schemeClr val="accent6">
              <a:shade val="75000"/>
            </a:schemeClr>
          </a:solidFill>
        </p:spPr>
        <p:txBody>
          <a:bodyPr/>
          <a:lstStyle>
            <a:lvl1pPr eaLnBrk="1" latinLnBrk="0" hangingPunct="1">
              <a:defRPr kumimoji="0" lang="it-IT" b="1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kumimoji="0" lang="it-IT"/>
              <a:t>Fare clic per inserire l'intestazione</a:t>
            </a:r>
          </a:p>
        </p:txBody>
      </p:sp>
      <p:sp>
        <p:nvSpPr>
          <p:cNvPr id="7" name="Rectangle 7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extLst/>
          </a:lstStyle>
          <a:p>
            <a:pPr algn="r"/>
            <a:fld id="{927E2013-91A1-420C-9031-4A037BC890FA}" type="datetime1">
              <a:rPr kumimoji="0" lang="it-IT" smtClean="0"/>
              <a:pPr algn="r"/>
              <a:t>04/06/2014</a:t>
            </a:fld>
            <a:endParaRPr kumimoji="0" lang="it-IT"/>
          </a:p>
        </p:txBody>
      </p:sp>
      <p:sp>
        <p:nvSpPr>
          <p:cNvPr id="8" name="Rectangle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extLst/>
          </a:lstStyle>
          <a:p>
            <a:pPr algn="r"/>
            <a:fld id="{256D3EEF-DE4E-429D-8EC4-DDC531AFF587}" type="slidenum">
              <a:rPr kumimoji="0" lang="it-IT" sz="1000"/>
              <a:pPr algn="r"/>
              <a:t>‹N›</a:t>
            </a:fld>
            <a:endParaRPr kumimoji="0" lang="it-IT"/>
          </a:p>
        </p:txBody>
      </p:sp>
      <p:sp>
        <p:nvSpPr>
          <p:cNvPr id="9" name="Rectangle 9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extLst/>
          </a:lstStyle>
          <a:p>
            <a:endParaRPr kumimoji="0" lang="it-I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2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pPr eaLnBrk="1" latinLnBrk="0" hangingPunct="1"/>
            <a:r>
              <a:rPr lang="it-IT" smtClean="0"/>
              <a:t>Fare clic per modificare lo stile del titolo</a:t>
            </a:r>
            <a:endParaRPr/>
          </a:p>
        </p:txBody>
      </p:sp>
      <p:sp>
        <p:nvSpPr>
          <p:cNvPr id="6" name="Rectangle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 algn="r"/>
            <a:fld id="{775036DB-D648-4895-8307-9E7763264B34}" type="datetime1">
              <a:rPr kumimoji="0" lang="it-IT" smtClean="0"/>
              <a:pPr algn="r"/>
              <a:t>04/06/2014</a:t>
            </a:fld>
            <a:endParaRPr kumimoji="0" lang="it-IT"/>
          </a:p>
        </p:txBody>
      </p:sp>
      <p:sp>
        <p:nvSpPr>
          <p:cNvPr id="8" name="Rectangle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extLst/>
          </a:lstStyle>
          <a:p>
            <a:pPr algn="r"/>
            <a:fld id="{256D3EEF-DE4E-429D-8EC4-DDC531AFF587}" type="slidenum">
              <a:rPr kumimoji="0" lang="it-IT" sz="1000"/>
              <a:pPr algn="r"/>
              <a:t>‹N›</a:t>
            </a:fld>
            <a:endParaRPr kumimoji="0" lang="it-IT"/>
          </a:p>
        </p:txBody>
      </p:sp>
      <p:sp>
        <p:nvSpPr>
          <p:cNvPr id="9" name="Rectangle 9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extLst/>
          </a:lstStyle>
          <a:p>
            <a:endParaRPr kumimoji="0" lang="it-I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 eleme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pPr eaLnBrk="1" latinLnBrk="0" hangingPunct="1"/>
            <a:r>
              <a:rPr lang="it-IT" smtClean="0"/>
              <a:t>Fare clic per modificare lo stile del titolo</a:t>
            </a:r>
            <a:endParaRPr/>
          </a:p>
        </p:txBody>
      </p:sp>
      <p:sp>
        <p:nvSpPr>
          <p:cNvPr id="8" name="Rectangle 8"/>
          <p:cNvSpPr>
            <a:spLocks noGrp="1"/>
          </p:cNvSpPr>
          <p:nvPr>
            <p:ph type="body" sz="quarter" idx="13" hasCustomPrompt="1"/>
          </p:nvPr>
        </p:nvSpPr>
        <p:spPr>
          <a:xfrm>
            <a:off x="304800" y="381000"/>
            <a:ext cx="8077200" cy="228600"/>
          </a:xfrm>
          <a:solidFill>
            <a:schemeClr val="accent6">
              <a:shade val="75000"/>
            </a:schemeClr>
          </a:solidFill>
        </p:spPr>
        <p:txBody>
          <a:bodyPr/>
          <a:lstStyle>
            <a:lvl1pPr eaLnBrk="1" latinLnBrk="0" hangingPunct="1">
              <a:defRPr kumimoji="0" lang="it-IT" b="1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kumimoji="0" lang="it-IT"/>
              <a:t>Fare clic per inserire l'intestazione</a:t>
            </a:r>
          </a:p>
        </p:txBody>
      </p:sp>
      <p:sp>
        <p:nvSpPr>
          <p:cNvPr id="11" name="Rectangle 11"/>
          <p:cNvSpPr>
            <a:spLocks noGrp="1"/>
          </p:cNvSpPr>
          <p:nvPr>
            <p:ph sz="quarter" idx="15"/>
          </p:nvPr>
        </p:nvSpPr>
        <p:spPr>
          <a:xfrm>
            <a:off x="304800" y="609600"/>
            <a:ext cx="8077200" cy="5638800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/>
          </a:p>
        </p:txBody>
      </p:sp>
      <p:sp>
        <p:nvSpPr>
          <p:cNvPr id="9" name="Rectangle 9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extLst/>
          </a:lstStyle>
          <a:p>
            <a:pPr algn="r"/>
            <a:fld id="{4C7089E9-7214-4A0E-A00A-742C79F50490}" type="datetime1">
              <a:rPr kumimoji="0" lang="it-IT" smtClean="0"/>
              <a:pPr algn="r"/>
              <a:t>04/06/2014</a:t>
            </a:fld>
            <a:endParaRPr kumimoji="0" lang="it-IT"/>
          </a:p>
        </p:txBody>
      </p:sp>
      <p:sp>
        <p:nvSpPr>
          <p:cNvPr id="10" name="Rectangle 10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extLst/>
          </a:lstStyle>
          <a:p>
            <a:pPr algn="r"/>
            <a:fld id="{256D3EEF-DE4E-429D-8EC4-DDC531AFF587}" type="slidenum">
              <a:rPr kumimoji="0" lang="it-IT" sz="1000"/>
              <a:pPr algn="r"/>
              <a:t>‹N›</a:t>
            </a:fld>
            <a:endParaRPr kumimoji="0" lang="it-IT"/>
          </a:p>
        </p:txBody>
      </p:sp>
      <p:sp>
        <p:nvSpPr>
          <p:cNvPr id="12" name="Rectangle 12"/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extLst/>
          </a:lstStyle>
          <a:p>
            <a:endParaRPr kumimoji="0"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elemen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2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pPr eaLnBrk="1" latinLnBrk="0" hangingPunct="1"/>
            <a:r>
              <a:rPr lang="it-IT" smtClean="0"/>
              <a:t>Fare clic per modificare lo stile del titolo</a:t>
            </a:r>
            <a:endParaRPr/>
          </a:p>
        </p:txBody>
      </p:sp>
      <p:sp>
        <p:nvSpPr>
          <p:cNvPr id="31" name="Rectangle 8"/>
          <p:cNvSpPr>
            <a:spLocks noGrp="1"/>
          </p:cNvSpPr>
          <p:nvPr>
            <p:ph type="body" sz="quarter" idx="13" hasCustomPrompt="1"/>
          </p:nvPr>
        </p:nvSpPr>
        <p:spPr>
          <a:xfrm>
            <a:off x="304800" y="381000"/>
            <a:ext cx="3965448" cy="228600"/>
          </a:xfrm>
          <a:solidFill>
            <a:schemeClr val="accent6">
              <a:shade val="75000"/>
            </a:schemeClr>
          </a:solidFill>
        </p:spPr>
        <p:txBody>
          <a:bodyPr/>
          <a:lstStyle>
            <a:lvl1pPr eaLnBrk="1" latinLnBrk="0" hangingPunct="1">
              <a:defRPr kumimoji="0" lang="it-IT" b="1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kumimoji="0" lang="it-IT"/>
              <a:t>Fare clic per inserire l'intestazione</a:t>
            </a:r>
          </a:p>
        </p:txBody>
      </p:sp>
      <p:sp>
        <p:nvSpPr>
          <p:cNvPr id="9" name="Rectangle 11"/>
          <p:cNvSpPr>
            <a:spLocks noGrp="1"/>
          </p:cNvSpPr>
          <p:nvPr>
            <p:ph sz="quarter" idx="15"/>
          </p:nvPr>
        </p:nvSpPr>
        <p:spPr>
          <a:xfrm>
            <a:off x="304800" y="609600"/>
            <a:ext cx="3962400" cy="5638800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/>
          </a:p>
        </p:txBody>
      </p:sp>
      <p:sp>
        <p:nvSpPr>
          <p:cNvPr id="14" name="Rectangle 8"/>
          <p:cNvSpPr>
            <a:spLocks noGrp="1"/>
          </p:cNvSpPr>
          <p:nvPr>
            <p:ph type="body" sz="quarter" idx="16" hasCustomPrompt="1"/>
          </p:nvPr>
        </p:nvSpPr>
        <p:spPr>
          <a:xfrm>
            <a:off x="4416552" y="381000"/>
            <a:ext cx="3965448" cy="228600"/>
          </a:xfrm>
          <a:solidFill>
            <a:schemeClr val="accent6">
              <a:shade val="75000"/>
            </a:schemeClr>
          </a:solidFill>
        </p:spPr>
        <p:txBody>
          <a:bodyPr/>
          <a:lstStyle>
            <a:lvl1pPr eaLnBrk="1" latinLnBrk="0" hangingPunct="1">
              <a:defRPr kumimoji="0" lang="it-IT" b="1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kumimoji="0" lang="it-IT"/>
              <a:t>Fare clic per inserire l'intestazione</a:t>
            </a:r>
          </a:p>
        </p:txBody>
      </p:sp>
      <p:sp>
        <p:nvSpPr>
          <p:cNvPr id="15" name="Rectangle 11"/>
          <p:cNvSpPr>
            <a:spLocks noGrp="1"/>
          </p:cNvSpPr>
          <p:nvPr>
            <p:ph sz="quarter" idx="17"/>
          </p:nvPr>
        </p:nvSpPr>
        <p:spPr>
          <a:xfrm>
            <a:off x="4416552" y="609600"/>
            <a:ext cx="3962400" cy="5638800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/>
          </a:p>
        </p:txBody>
      </p:sp>
      <p:sp>
        <p:nvSpPr>
          <p:cNvPr id="13" name="Rectangle 13"/>
          <p:cNvSpPr>
            <a:spLocks noGrp="1"/>
          </p:cNvSpPr>
          <p:nvPr>
            <p:ph type="dt" sz="half" idx="18"/>
          </p:nvPr>
        </p:nvSpPr>
        <p:spPr/>
        <p:txBody>
          <a:bodyPr/>
          <a:lstStyle>
            <a:extLst/>
          </a:lstStyle>
          <a:p>
            <a:pPr algn="r"/>
            <a:fld id="{AE978F37-705E-4F2D-9C87-65BBE5F17878}" type="datetime1">
              <a:rPr kumimoji="0" lang="it-IT" smtClean="0"/>
              <a:pPr algn="r"/>
              <a:t>04/06/2014</a:t>
            </a:fld>
            <a:endParaRPr kumimoji="0" lang="it-IT"/>
          </a:p>
        </p:txBody>
      </p:sp>
      <p:sp>
        <p:nvSpPr>
          <p:cNvPr id="16" name="Rectangle 16"/>
          <p:cNvSpPr>
            <a:spLocks noGrp="1"/>
          </p:cNvSpPr>
          <p:nvPr>
            <p:ph type="sldNum" sz="quarter" idx="19"/>
          </p:nvPr>
        </p:nvSpPr>
        <p:spPr/>
        <p:txBody>
          <a:bodyPr/>
          <a:lstStyle>
            <a:extLst/>
          </a:lstStyle>
          <a:p>
            <a:pPr algn="r"/>
            <a:fld id="{256D3EEF-DE4E-429D-8EC4-DDC531AFF587}" type="slidenum">
              <a:rPr kumimoji="0" lang="it-IT" sz="1000"/>
              <a:pPr algn="r"/>
              <a:t>‹N›</a:t>
            </a:fld>
            <a:endParaRPr kumimoji="0" lang="it-IT"/>
          </a:p>
        </p:txBody>
      </p:sp>
      <p:sp>
        <p:nvSpPr>
          <p:cNvPr id="17" name="Rectangle 17"/>
          <p:cNvSpPr>
            <a:spLocks noGrp="1"/>
          </p:cNvSpPr>
          <p:nvPr>
            <p:ph type="ftr" sz="quarter" idx="20"/>
          </p:nvPr>
        </p:nvSpPr>
        <p:spPr/>
        <p:txBody>
          <a:bodyPr/>
          <a:lstStyle>
            <a:extLst/>
          </a:lstStyle>
          <a:p>
            <a:endParaRPr kumimoji="0"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elementi: 2 a sinistra, 1 a destr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pPr eaLnBrk="1" latinLnBrk="0" hangingPunct="1"/>
            <a:r>
              <a:rPr lang="it-IT" smtClean="0"/>
              <a:t>Fare clic per modificare lo stile del titolo</a:t>
            </a:r>
            <a:endParaRPr/>
          </a:p>
        </p:txBody>
      </p:sp>
      <p:sp>
        <p:nvSpPr>
          <p:cNvPr id="9" name="Rectangle 8"/>
          <p:cNvSpPr>
            <a:spLocks noGrp="1"/>
          </p:cNvSpPr>
          <p:nvPr>
            <p:ph type="body" sz="quarter" idx="13" hasCustomPrompt="1"/>
          </p:nvPr>
        </p:nvSpPr>
        <p:spPr>
          <a:xfrm>
            <a:off x="304800" y="381000"/>
            <a:ext cx="3962400" cy="228600"/>
          </a:xfrm>
          <a:solidFill>
            <a:schemeClr val="accent6">
              <a:shade val="75000"/>
            </a:schemeClr>
          </a:solidFill>
        </p:spPr>
        <p:txBody>
          <a:bodyPr/>
          <a:lstStyle>
            <a:lvl1pPr eaLnBrk="1" latinLnBrk="0" hangingPunct="1">
              <a:defRPr kumimoji="0" lang="it-IT" b="1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kumimoji="0" lang="it-IT"/>
              <a:t>Fare clic per inserire l'intestazione</a:t>
            </a:r>
          </a:p>
        </p:txBody>
      </p:sp>
      <p:sp>
        <p:nvSpPr>
          <p:cNvPr id="18" name="Rectangle 11"/>
          <p:cNvSpPr>
            <a:spLocks noGrp="1"/>
          </p:cNvSpPr>
          <p:nvPr>
            <p:ph sz="quarter" idx="15"/>
          </p:nvPr>
        </p:nvSpPr>
        <p:spPr>
          <a:xfrm>
            <a:off x="304800" y="609600"/>
            <a:ext cx="3962400" cy="2706624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/>
          </a:p>
        </p:txBody>
      </p:sp>
      <p:sp>
        <p:nvSpPr>
          <p:cNvPr id="15" name="Rectangle 8"/>
          <p:cNvSpPr>
            <a:spLocks noGrp="1"/>
          </p:cNvSpPr>
          <p:nvPr>
            <p:ph type="body" sz="quarter" idx="16" hasCustomPrompt="1"/>
          </p:nvPr>
        </p:nvSpPr>
        <p:spPr>
          <a:xfrm>
            <a:off x="301752" y="3319272"/>
            <a:ext cx="3965448" cy="228600"/>
          </a:xfrm>
          <a:solidFill>
            <a:schemeClr val="accent6">
              <a:shade val="75000"/>
            </a:schemeClr>
          </a:solidFill>
        </p:spPr>
        <p:txBody>
          <a:bodyPr/>
          <a:lstStyle>
            <a:lvl1pPr eaLnBrk="1" latinLnBrk="0" hangingPunct="1">
              <a:defRPr kumimoji="0" lang="it-IT" b="1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kumimoji="0" lang="it-IT"/>
              <a:t>Fare clic per inserire l'intestazione</a:t>
            </a:r>
          </a:p>
        </p:txBody>
      </p:sp>
      <p:sp>
        <p:nvSpPr>
          <p:cNvPr id="17" name="Rectangle 11"/>
          <p:cNvSpPr>
            <a:spLocks noGrp="1"/>
          </p:cNvSpPr>
          <p:nvPr>
            <p:ph sz="quarter" idx="17"/>
          </p:nvPr>
        </p:nvSpPr>
        <p:spPr>
          <a:xfrm>
            <a:off x="301752" y="3547872"/>
            <a:ext cx="3965448" cy="2706624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/>
          </a:p>
        </p:txBody>
      </p:sp>
      <p:sp>
        <p:nvSpPr>
          <p:cNvPr id="20" name="Rectangle 8"/>
          <p:cNvSpPr>
            <a:spLocks noGrp="1"/>
          </p:cNvSpPr>
          <p:nvPr>
            <p:ph type="body" sz="quarter" idx="18" hasCustomPrompt="1"/>
          </p:nvPr>
        </p:nvSpPr>
        <p:spPr>
          <a:xfrm>
            <a:off x="4416552" y="381000"/>
            <a:ext cx="3965448" cy="228600"/>
          </a:xfrm>
          <a:solidFill>
            <a:schemeClr val="accent6">
              <a:shade val="75000"/>
            </a:schemeClr>
          </a:solidFill>
        </p:spPr>
        <p:txBody>
          <a:bodyPr/>
          <a:lstStyle>
            <a:lvl1pPr eaLnBrk="1" latinLnBrk="0" hangingPunct="1">
              <a:defRPr kumimoji="0" lang="it-IT" b="1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kumimoji="0" lang="it-IT"/>
              <a:t>Fare clic per inserire l'intestazione</a:t>
            </a:r>
          </a:p>
        </p:txBody>
      </p:sp>
      <p:sp>
        <p:nvSpPr>
          <p:cNvPr id="21" name="Rectangle 11"/>
          <p:cNvSpPr>
            <a:spLocks noGrp="1"/>
          </p:cNvSpPr>
          <p:nvPr>
            <p:ph sz="quarter" idx="19"/>
          </p:nvPr>
        </p:nvSpPr>
        <p:spPr>
          <a:xfrm>
            <a:off x="4416552" y="609600"/>
            <a:ext cx="3962400" cy="5638800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/>
          </a:p>
        </p:txBody>
      </p:sp>
      <p:sp>
        <p:nvSpPr>
          <p:cNvPr id="13" name="Rectangle 13"/>
          <p:cNvSpPr>
            <a:spLocks noGrp="1"/>
          </p:cNvSpPr>
          <p:nvPr>
            <p:ph type="dt" sz="half" idx="20"/>
          </p:nvPr>
        </p:nvSpPr>
        <p:spPr/>
        <p:txBody>
          <a:bodyPr/>
          <a:lstStyle>
            <a:extLst/>
          </a:lstStyle>
          <a:p>
            <a:pPr algn="r"/>
            <a:fld id="{5C46E8A9-CA2F-442A-9F9C-D3E0F4FACADE}" type="datetime1">
              <a:rPr kumimoji="0" lang="it-IT" smtClean="0"/>
              <a:pPr algn="r"/>
              <a:t>04/06/2014</a:t>
            </a:fld>
            <a:endParaRPr kumimoji="0" lang="it-IT"/>
          </a:p>
        </p:txBody>
      </p:sp>
      <p:sp>
        <p:nvSpPr>
          <p:cNvPr id="19" name="Rectangle 19"/>
          <p:cNvSpPr>
            <a:spLocks noGrp="1"/>
          </p:cNvSpPr>
          <p:nvPr>
            <p:ph type="sldNum" sz="quarter" idx="21"/>
          </p:nvPr>
        </p:nvSpPr>
        <p:spPr/>
        <p:txBody>
          <a:bodyPr/>
          <a:lstStyle>
            <a:extLst/>
          </a:lstStyle>
          <a:p>
            <a:pPr algn="r"/>
            <a:fld id="{256D3EEF-DE4E-429D-8EC4-DDC531AFF587}" type="slidenum">
              <a:rPr kumimoji="0" lang="it-IT" sz="1000"/>
              <a:pPr algn="r"/>
              <a:t>‹N›</a:t>
            </a:fld>
            <a:endParaRPr kumimoji="0" lang="it-IT"/>
          </a:p>
        </p:txBody>
      </p:sp>
      <p:sp>
        <p:nvSpPr>
          <p:cNvPr id="22" name="Rectangle 22"/>
          <p:cNvSpPr>
            <a:spLocks noGrp="1"/>
          </p:cNvSpPr>
          <p:nvPr>
            <p:ph type="ftr" sz="quarter" idx="22"/>
          </p:nvPr>
        </p:nvSpPr>
        <p:spPr/>
        <p:txBody>
          <a:bodyPr/>
          <a:lstStyle>
            <a:extLst/>
          </a:lstStyle>
          <a:p>
            <a:endParaRPr kumimoji="0" lang="it-I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elementi: 1 a sinistra, 2 a destr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pPr eaLnBrk="1" latinLnBrk="0" hangingPunct="1"/>
            <a:r>
              <a:rPr lang="it-IT" smtClean="0"/>
              <a:t>Fare clic per modificare lo stile del titolo</a:t>
            </a:r>
            <a:endParaRPr/>
          </a:p>
        </p:txBody>
      </p:sp>
      <p:sp>
        <p:nvSpPr>
          <p:cNvPr id="13" name="Rectangle 8"/>
          <p:cNvSpPr>
            <a:spLocks noGrp="1"/>
          </p:cNvSpPr>
          <p:nvPr>
            <p:ph type="body" sz="quarter" idx="13" hasCustomPrompt="1"/>
          </p:nvPr>
        </p:nvSpPr>
        <p:spPr>
          <a:xfrm>
            <a:off x="304800" y="381000"/>
            <a:ext cx="3965448" cy="228600"/>
          </a:xfrm>
          <a:solidFill>
            <a:schemeClr val="accent6">
              <a:shade val="75000"/>
            </a:schemeClr>
          </a:solidFill>
        </p:spPr>
        <p:txBody>
          <a:bodyPr/>
          <a:lstStyle>
            <a:lvl1pPr eaLnBrk="1" latinLnBrk="0" hangingPunct="1">
              <a:defRPr kumimoji="0" lang="it-IT" b="1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kumimoji="0" lang="it-IT"/>
              <a:t>Fare clic per inserire l'intestazione</a:t>
            </a:r>
          </a:p>
        </p:txBody>
      </p:sp>
      <p:sp>
        <p:nvSpPr>
          <p:cNvPr id="14" name="Rectangle 11"/>
          <p:cNvSpPr>
            <a:spLocks noGrp="1"/>
          </p:cNvSpPr>
          <p:nvPr>
            <p:ph sz="quarter" idx="15"/>
          </p:nvPr>
        </p:nvSpPr>
        <p:spPr>
          <a:xfrm>
            <a:off x="304800" y="609600"/>
            <a:ext cx="3962400" cy="5638800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/>
          </a:p>
        </p:txBody>
      </p:sp>
      <p:sp>
        <p:nvSpPr>
          <p:cNvPr id="16" name="Rectangle 8"/>
          <p:cNvSpPr>
            <a:spLocks noGrp="1"/>
          </p:cNvSpPr>
          <p:nvPr>
            <p:ph type="body" sz="quarter" idx="16" hasCustomPrompt="1"/>
          </p:nvPr>
        </p:nvSpPr>
        <p:spPr>
          <a:xfrm>
            <a:off x="4419600" y="381000"/>
            <a:ext cx="3962400" cy="228600"/>
          </a:xfrm>
          <a:solidFill>
            <a:schemeClr val="accent6">
              <a:shade val="75000"/>
            </a:schemeClr>
          </a:solidFill>
        </p:spPr>
        <p:txBody>
          <a:bodyPr/>
          <a:lstStyle>
            <a:lvl1pPr eaLnBrk="1" latinLnBrk="0" hangingPunct="1">
              <a:defRPr kumimoji="0" lang="it-IT" b="1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kumimoji="0" lang="it-IT"/>
              <a:t>Fare clic per inserire l'intestazione</a:t>
            </a:r>
          </a:p>
        </p:txBody>
      </p:sp>
      <p:sp>
        <p:nvSpPr>
          <p:cNvPr id="17" name="Rectangle 11"/>
          <p:cNvSpPr>
            <a:spLocks noGrp="1"/>
          </p:cNvSpPr>
          <p:nvPr>
            <p:ph sz="quarter" idx="17"/>
          </p:nvPr>
        </p:nvSpPr>
        <p:spPr>
          <a:xfrm>
            <a:off x="4419600" y="609600"/>
            <a:ext cx="3962400" cy="2706624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/>
          </a:p>
        </p:txBody>
      </p:sp>
      <p:sp>
        <p:nvSpPr>
          <p:cNvPr id="19" name="Rectangle 8"/>
          <p:cNvSpPr>
            <a:spLocks noGrp="1"/>
          </p:cNvSpPr>
          <p:nvPr>
            <p:ph type="body" sz="quarter" idx="18" hasCustomPrompt="1"/>
          </p:nvPr>
        </p:nvSpPr>
        <p:spPr>
          <a:xfrm>
            <a:off x="4416552" y="3319272"/>
            <a:ext cx="3965448" cy="228600"/>
          </a:xfrm>
          <a:solidFill>
            <a:schemeClr val="accent6">
              <a:shade val="75000"/>
            </a:schemeClr>
          </a:solidFill>
        </p:spPr>
        <p:txBody>
          <a:bodyPr/>
          <a:lstStyle>
            <a:lvl1pPr eaLnBrk="1" latinLnBrk="0" hangingPunct="1">
              <a:defRPr kumimoji="0" lang="it-IT" b="1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kumimoji="0" lang="it-IT"/>
              <a:t>Fare clic per inserire l'intestazione</a:t>
            </a:r>
          </a:p>
        </p:txBody>
      </p:sp>
      <p:sp>
        <p:nvSpPr>
          <p:cNvPr id="20" name="Rectangle 11"/>
          <p:cNvSpPr>
            <a:spLocks noGrp="1"/>
          </p:cNvSpPr>
          <p:nvPr>
            <p:ph sz="quarter" idx="19"/>
          </p:nvPr>
        </p:nvSpPr>
        <p:spPr>
          <a:xfrm>
            <a:off x="4416552" y="3547872"/>
            <a:ext cx="3965448" cy="2706624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/>
          </a:p>
        </p:txBody>
      </p:sp>
      <p:sp>
        <p:nvSpPr>
          <p:cNvPr id="21" name="Rectangle 21"/>
          <p:cNvSpPr>
            <a:spLocks noGrp="1"/>
          </p:cNvSpPr>
          <p:nvPr>
            <p:ph type="dt" sz="half" idx="20"/>
          </p:nvPr>
        </p:nvSpPr>
        <p:spPr/>
        <p:txBody>
          <a:bodyPr/>
          <a:lstStyle>
            <a:extLst/>
          </a:lstStyle>
          <a:p>
            <a:pPr algn="r"/>
            <a:fld id="{8E021BEC-92F9-4BC4-A0BA-99B742C1388B}" type="datetime1">
              <a:rPr kumimoji="0" lang="it-IT" smtClean="0"/>
              <a:pPr algn="r"/>
              <a:t>04/06/2014</a:t>
            </a:fld>
            <a:endParaRPr kumimoji="0" lang="it-IT"/>
          </a:p>
        </p:txBody>
      </p:sp>
      <p:sp>
        <p:nvSpPr>
          <p:cNvPr id="22" name="Rectangle 22"/>
          <p:cNvSpPr>
            <a:spLocks noGrp="1"/>
          </p:cNvSpPr>
          <p:nvPr>
            <p:ph type="sldNum" sz="quarter" idx="21"/>
          </p:nvPr>
        </p:nvSpPr>
        <p:spPr/>
        <p:txBody>
          <a:bodyPr/>
          <a:lstStyle>
            <a:extLst/>
          </a:lstStyle>
          <a:p>
            <a:pPr algn="r"/>
            <a:fld id="{256D3EEF-DE4E-429D-8EC4-DDC531AFF587}" type="slidenum">
              <a:rPr kumimoji="0" lang="it-IT" sz="1000"/>
              <a:pPr algn="r"/>
              <a:t>‹N›</a:t>
            </a:fld>
            <a:endParaRPr kumimoji="0" lang="it-IT"/>
          </a:p>
        </p:txBody>
      </p:sp>
      <p:sp>
        <p:nvSpPr>
          <p:cNvPr id="23" name="Rectangle 23"/>
          <p:cNvSpPr>
            <a:spLocks noGrp="1"/>
          </p:cNvSpPr>
          <p:nvPr>
            <p:ph type="ftr" sz="quarter" idx="22"/>
          </p:nvPr>
        </p:nvSpPr>
        <p:spPr/>
        <p:txBody>
          <a:bodyPr/>
          <a:lstStyle>
            <a:extLst/>
          </a:lstStyle>
          <a:p>
            <a:endParaRPr kumimoji="0" lang="it-I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10"/>
          <p:cNvSpPr/>
          <p:nvPr/>
        </p:nvSpPr>
        <p:spPr>
          <a:xfrm>
            <a:off x="8610600" y="0"/>
            <a:ext cx="533400" cy="6858000"/>
          </a:xfrm>
          <a:prstGeom prst="rect">
            <a:avLst/>
          </a:prstGeom>
          <a:solidFill>
            <a:schemeClr val="accent4"/>
          </a:solidFill>
          <a:ln w="25400" cap="rnd" cmpd="sng" algn="ctr">
            <a:noFill/>
            <a:prstDash val="soli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/>
            <a:endParaRPr kumimoji="0" lang="it-IT" sz="2000" dirty="0">
              <a:solidFill>
                <a:schemeClr val="bg1"/>
              </a:solidFill>
            </a:endParaRPr>
          </a:p>
        </p:txBody>
      </p:sp>
      <p:sp>
        <p:nvSpPr>
          <p:cNvPr id="2" name="Rectangle 2"/>
          <p:cNvSpPr>
            <a:spLocks noGrp="1"/>
          </p:cNvSpPr>
          <p:nvPr>
            <p:ph type="title"/>
          </p:nvPr>
        </p:nvSpPr>
        <p:spPr>
          <a:xfrm>
            <a:off x="8610600" y="381000"/>
            <a:ext cx="533400" cy="5867400"/>
          </a:xfrm>
          <a:prstGeom prst="rect">
            <a:avLst/>
          </a:prstGeom>
        </p:spPr>
        <p:txBody>
          <a:bodyPr vert="vert" anchor="ctr">
            <a:normAutofit/>
          </a:bodyPr>
          <a:lstStyle>
            <a:extLst/>
          </a:lstStyle>
          <a:p>
            <a:pPr eaLnBrk="1" latinLnBrk="0" hangingPunct="1"/>
            <a:r>
              <a:rPr kumimoji="0" lang="it-IT" smtClean="0"/>
              <a:t>Fare clic per modificare lo stile del titolo</a:t>
            </a:r>
            <a:endParaRPr kumimoji="0" lang="en-US" smtClean="0"/>
          </a:p>
        </p:txBody>
      </p:sp>
      <p:sp>
        <p:nvSpPr>
          <p:cNvPr id="3" name="Rectangle 3"/>
          <p:cNvSpPr>
            <a:spLocks noGrp="1"/>
          </p:cNvSpPr>
          <p:nvPr>
            <p:ph type="body" idx="1"/>
          </p:nvPr>
        </p:nvSpPr>
        <p:spPr>
          <a:xfrm>
            <a:off x="304800" y="381000"/>
            <a:ext cx="8077200" cy="586740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  <a:p>
            <a:pPr lvl="1" eaLnBrk="1" latinLnBrk="0" hangingPunct="1"/>
            <a:r>
              <a:rPr kumimoji="0" lang="it-IT" smtClean="0"/>
              <a:t>Secondo livello</a:t>
            </a:r>
          </a:p>
          <a:p>
            <a:pPr lvl="2" eaLnBrk="1" latinLnBrk="0" hangingPunct="1"/>
            <a:r>
              <a:rPr kumimoji="0" lang="it-IT" smtClean="0"/>
              <a:t>Terzo livello</a:t>
            </a:r>
          </a:p>
          <a:p>
            <a:pPr lvl="3" eaLnBrk="1" latinLnBrk="0" hangingPunct="1"/>
            <a:r>
              <a:rPr kumimoji="0" lang="it-IT" smtClean="0"/>
              <a:t>Quarto livello</a:t>
            </a:r>
          </a:p>
          <a:p>
            <a:pPr lvl="4" eaLnBrk="1" latinLnBrk="0" hangingPunct="1"/>
            <a:r>
              <a:rPr kumimoji="0" lang="it-IT" smtClean="0"/>
              <a:t>Quinto livello</a:t>
            </a:r>
            <a:endParaRPr kumimoji="0" lang="en-US"/>
          </a:p>
        </p:txBody>
      </p:sp>
      <p:sp>
        <p:nvSpPr>
          <p:cNvPr id="4" name="Rectangle 4"/>
          <p:cNvSpPr>
            <a:spLocks noGrp="1"/>
          </p:cNvSpPr>
          <p:nvPr>
            <p:ph type="dt" sz="half" idx="2"/>
          </p:nvPr>
        </p:nvSpPr>
        <p:spPr>
          <a:xfrm>
            <a:off x="7010400" y="76200"/>
            <a:ext cx="1371600" cy="228600"/>
          </a:xfrm>
          <a:prstGeom prst="rect">
            <a:avLst/>
          </a:prstGeom>
        </p:spPr>
        <p:txBody>
          <a:bodyPr vert="horz"/>
          <a:lstStyle>
            <a:lvl1pPr algn="ctr" eaLnBrk="1" latinLnBrk="0" hangingPunct="1">
              <a:defRPr kumimoji="0" lang="it-IT" sz="1000">
                <a:solidFill>
                  <a:schemeClr val="tx1">
                    <a:tint val="65000"/>
                  </a:schemeClr>
                </a:solidFill>
              </a:defRPr>
            </a:lvl1pPr>
            <a:extLst/>
          </a:lstStyle>
          <a:p>
            <a:pPr algn="r"/>
            <a:fld id="{A50B9C20-2413-4791-977C-EAF6C7563971}" type="datetime1">
              <a:rPr kumimoji="0" lang="it-IT" sz="1000" smtClean="0">
                <a:solidFill>
                  <a:schemeClr val="tx1">
                    <a:tint val="65000"/>
                  </a:schemeClr>
                </a:solidFill>
              </a:rPr>
              <a:pPr algn="r"/>
              <a:t>04/06/2014</a:t>
            </a:fld>
            <a:endParaRPr kumimoji="0" lang="it-IT" sz="1000">
              <a:solidFill>
                <a:schemeClr val="tx1">
                  <a:tint val="65000"/>
                </a:schemeClr>
              </a:solidFill>
            </a:endParaRPr>
          </a:p>
        </p:txBody>
      </p:sp>
      <p:sp>
        <p:nvSpPr>
          <p:cNvPr id="6" name="Rectangle 6"/>
          <p:cNvSpPr>
            <a:spLocks noGrp="1"/>
          </p:cNvSpPr>
          <p:nvPr>
            <p:ph type="sldNum" sz="quarter" idx="4"/>
          </p:nvPr>
        </p:nvSpPr>
        <p:spPr>
          <a:xfrm>
            <a:off x="8643966" y="6429396"/>
            <a:ext cx="500034" cy="304800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lang="it-IT" sz="1800">
                <a:solidFill>
                  <a:schemeClr val="bg1"/>
                </a:solidFill>
              </a:defRPr>
            </a:lvl1pPr>
            <a:extLst/>
          </a:lstStyle>
          <a:p>
            <a:fld id="{256D3EEF-DE4E-429D-8EC4-DDC531AFF587}" type="slidenum">
              <a:rPr lang="it-IT" smtClean="0"/>
              <a:pPr/>
              <a:t>‹N›</a:t>
            </a:fld>
            <a:endParaRPr lang="it-IT" dirty="0"/>
          </a:p>
        </p:txBody>
      </p:sp>
      <p:sp>
        <p:nvSpPr>
          <p:cNvPr id="11" name="Rectangle 10"/>
          <p:cNvSpPr/>
          <p:nvPr/>
        </p:nvSpPr>
        <p:spPr>
          <a:xfrm>
            <a:off x="0" y="0"/>
            <a:ext cx="76200" cy="6858000"/>
          </a:xfrm>
          <a:prstGeom prst="rect">
            <a:avLst/>
          </a:prstGeom>
          <a:solidFill>
            <a:schemeClr val="accent4"/>
          </a:solidFill>
          <a:ln w="25400" cap="rnd" cmpd="sng" algn="ctr">
            <a:noFill/>
            <a:prstDash val="soli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/>
            <a:endParaRPr kumimoji="0" lang="it-IT"/>
          </a:p>
        </p:txBody>
      </p:sp>
      <p:sp>
        <p:nvSpPr>
          <p:cNvPr id="12" name="Rectangle 12"/>
          <p:cNvSpPr>
            <a:spLocks noGrp="1"/>
          </p:cNvSpPr>
          <p:nvPr>
            <p:ph type="ftr" sz="quarter" idx="3"/>
          </p:nvPr>
        </p:nvSpPr>
        <p:spPr>
          <a:xfrm>
            <a:off x="2705100" y="6477000"/>
            <a:ext cx="3733800" cy="304800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lang="it-IT" sz="1000">
                <a:solidFill>
                  <a:sysClr val="windowText" lastClr="000000"/>
                </a:solidFill>
              </a:defRPr>
            </a:lvl1pPr>
            <a:extLst/>
          </a:lstStyle>
          <a:p>
            <a:endParaRPr kumimoji="0" lang="it-IT" sz="1000">
              <a:solidFill>
                <a:sysClr val="windowText" lastClr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3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4" r:id="rId16"/>
    <p:sldLayoutId id="2147483665" r:id="rId17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lang="it-IT" sz="2400" cap="small" spc="0" baseline="0">
          <a:solidFill>
            <a:schemeClr val="bg1"/>
          </a:solidFill>
          <a:latin typeface="+mj-lt"/>
          <a:ea typeface="+mj-ea"/>
          <a:cs typeface="+mj-cs"/>
        </a:defRPr>
      </a:lvl1pPr>
      <a:extLst/>
    </p:titleStyle>
    <p:bodyStyle>
      <a:lvl1pPr marL="0" marR="0" indent="0" algn="l" rtl="0" eaLnBrk="1" latinLnBrk="0" hangingPunct="1">
        <a:spcBef>
          <a:spcPct val="20000"/>
        </a:spcBef>
        <a:buFontTx/>
        <a:buNone/>
        <a:defRPr kumimoji="0" lang="it-IT" sz="11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FontTx/>
        <a:buNone/>
        <a:defRPr kumimoji="0" lang="it-IT" sz="11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FontTx/>
        <a:buNone/>
        <a:defRPr kumimoji="0" lang="it-IT" sz="11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FontTx/>
        <a:buNone/>
        <a:defRPr kumimoji="0" lang="it-IT" sz="11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FontTx/>
        <a:buNone/>
        <a:defRPr kumimoji="0" lang="it-IT" sz="11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har char="•"/>
        <a:defRPr kumimoji="0" lang="it-IT" sz="20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har char="•"/>
        <a:defRPr kumimoji="0" lang="it-IT" sz="20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har char="•"/>
        <a:defRPr kumimoji="0" lang="it-IT" sz="20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har char="•"/>
        <a:defRPr kumimoji="0" lang="it-IT" sz="20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lang="it-IT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lang="it-IT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lang="it-IT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lang="it-IT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lang="it-IT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lang="it-IT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lang="it-IT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lang="it-IT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lang="it-IT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4.png"/><Relationship Id="rId5" Type="http://schemas.openxmlformats.org/officeDocument/2006/relationships/image" Target="../media/image13.emf"/><Relationship Id="rId4" Type="http://schemas.openxmlformats.org/officeDocument/2006/relationships/image" Target="../media/image12.gif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emf"/><Relationship Id="rId3" Type="http://schemas.openxmlformats.org/officeDocument/2006/relationships/image" Target="../media/image15.jpeg"/><Relationship Id="rId7" Type="http://schemas.openxmlformats.org/officeDocument/2006/relationships/image" Target="../media/image19.emf"/><Relationship Id="rId2" Type="http://schemas.openxmlformats.org/officeDocument/2006/relationships/hyperlink" Target="http://www.paginesi.it/psiland/img/filiera1_neu4ed8b53176363.jpg" TargetMode="Externa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18.gif"/><Relationship Id="rId5" Type="http://schemas.openxmlformats.org/officeDocument/2006/relationships/image" Target="../media/image17.png"/><Relationship Id="rId10" Type="http://schemas.openxmlformats.org/officeDocument/2006/relationships/image" Target="../media/image22.emf"/><Relationship Id="rId4" Type="http://schemas.openxmlformats.org/officeDocument/2006/relationships/image" Target="../media/image16.jpeg"/><Relationship Id="rId9" Type="http://schemas.openxmlformats.org/officeDocument/2006/relationships/image" Target="../media/image21.em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24.emf"/><Relationship Id="rId7" Type="http://schemas.openxmlformats.org/officeDocument/2006/relationships/image" Target="../media/image28.emf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7.png"/><Relationship Id="rId5" Type="http://schemas.openxmlformats.org/officeDocument/2006/relationships/image" Target="../media/image26.emf"/><Relationship Id="rId4" Type="http://schemas.openxmlformats.org/officeDocument/2006/relationships/image" Target="../media/image25.png"/><Relationship Id="rId9" Type="http://schemas.openxmlformats.org/officeDocument/2006/relationships/image" Target="../media/image3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42844" y="4000504"/>
            <a:ext cx="9001156" cy="533400"/>
          </a:xfrm>
        </p:spPr>
        <p:txBody>
          <a:bodyPr>
            <a:noAutofit/>
          </a:bodyPr>
          <a:lstStyle/>
          <a:p>
            <a:pPr>
              <a:lnSpc>
                <a:spcPts val="2800"/>
              </a:lnSpc>
            </a:pPr>
            <a:r>
              <a:rPr sz="2800" dirty="0" smtClean="0"/>
              <a:t>commercio estero </a:t>
            </a:r>
            <a:br>
              <a:rPr sz="2800" dirty="0" smtClean="0"/>
            </a:br>
            <a:r>
              <a:rPr sz="2800" dirty="0" smtClean="0"/>
              <a:t>marche </a:t>
            </a:r>
            <a:r>
              <a:rPr sz="2800" dirty="0" smtClean="0">
                <a:sym typeface="Wingdings"/>
              </a:rPr>
              <a:t></a:t>
            </a:r>
            <a:r>
              <a:rPr sz="2800" dirty="0" smtClean="0"/>
              <a:t> EMIRATI ARABI UNITI- dati 2013</a:t>
            </a:r>
            <a:endParaRPr lang="it-IT" sz="2800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2209800" y="4643446"/>
            <a:ext cx="6934200" cy="228600"/>
          </a:xfrm>
          <a:noFill/>
        </p:spPr>
        <p:txBody>
          <a:bodyPr>
            <a:noAutofit/>
          </a:bodyPr>
          <a:lstStyle/>
          <a:p>
            <a:pPr algn="r"/>
            <a:r>
              <a:rPr sz="1600" smtClean="0"/>
              <a:t>Sistema Informativo Statistico – REGIONE MARCHE</a:t>
            </a:r>
            <a:endParaRPr sz="1600" dirty="0"/>
          </a:p>
        </p:txBody>
      </p:sp>
      <p:pic>
        <p:nvPicPr>
          <p:cNvPr id="13" name="Immagine 12" descr="Logo_regione_no bord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111930" y="6072206"/>
            <a:ext cx="547407" cy="642918"/>
          </a:xfrm>
          <a:prstGeom prst="rect">
            <a:avLst/>
          </a:prstGeom>
        </p:spPr>
      </p:pic>
      <p:pic>
        <p:nvPicPr>
          <p:cNvPr id="11266" name="Picture 2" descr="https://www.cia.gov/library/publications/the-world-factbook/graphics/maps/large/ae-map.gif"/>
          <p:cNvPicPr>
            <a:picLocks noChangeAspect="1" noChangeArrowheads="1"/>
          </p:cNvPicPr>
          <p:nvPr/>
        </p:nvPicPr>
        <p:blipFill>
          <a:blip r:embed="rId3"/>
          <a:srcRect r="12027"/>
          <a:stretch>
            <a:fillRect/>
          </a:stretch>
        </p:blipFill>
        <p:spPr bwMode="auto">
          <a:xfrm>
            <a:off x="4857752" y="1000108"/>
            <a:ext cx="3714776" cy="2147881"/>
          </a:xfrm>
          <a:prstGeom prst="rect">
            <a:avLst/>
          </a:prstGeom>
          <a:noFill/>
          <a:ln w="28575">
            <a:solidFill>
              <a:schemeClr val="accent1">
                <a:shade val="50000"/>
              </a:schemeClr>
            </a:solidFill>
          </a:ln>
        </p:spPr>
      </p:pic>
      <p:pic>
        <p:nvPicPr>
          <p:cNvPr id="11268" name="Picture 4" descr="http://4.bp.blogspot.com/-X6wkHRxsdYk/TcP0MsksdaI/AAAAAAAAPP4/cmeivxgrr-E/s1600/N_AFRICA_MID_EAST_POL_95.JPG"/>
          <p:cNvPicPr>
            <a:picLocks noChangeAspect="1" noChangeArrowheads="1"/>
          </p:cNvPicPr>
          <p:nvPr/>
        </p:nvPicPr>
        <p:blipFill>
          <a:blip r:embed="rId4"/>
          <a:srcRect l="38517" t="6849" r="7988" b="31507"/>
          <a:stretch>
            <a:fillRect/>
          </a:stretch>
        </p:blipFill>
        <p:spPr bwMode="auto">
          <a:xfrm>
            <a:off x="857224" y="1000108"/>
            <a:ext cx="3571900" cy="2571768"/>
          </a:xfrm>
          <a:prstGeom prst="rect">
            <a:avLst/>
          </a:prstGeom>
          <a:noFill/>
        </p:spPr>
      </p:pic>
      <p:sp>
        <p:nvSpPr>
          <p:cNvPr id="14" name="Rettangolo arrotondato 13"/>
          <p:cNvSpPr/>
          <p:nvPr/>
        </p:nvSpPr>
        <p:spPr>
          <a:xfrm>
            <a:off x="3500430" y="2000240"/>
            <a:ext cx="857256" cy="857256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16" name="Connettore 1 15"/>
          <p:cNvCxnSpPr/>
          <p:nvPr/>
        </p:nvCxnSpPr>
        <p:spPr>
          <a:xfrm flipV="1">
            <a:off x="3500430" y="1000108"/>
            <a:ext cx="1357322" cy="1071570"/>
          </a:xfrm>
          <a:prstGeom prst="line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nettore 1 17"/>
          <p:cNvCxnSpPr/>
          <p:nvPr/>
        </p:nvCxnSpPr>
        <p:spPr>
          <a:xfrm>
            <a:off x="3571868" y="2857496"/>
            <a:ext cx="1285884" cy="285752"/>
          </a:xfrm>
          <a:prstGeom prst="line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onnettore 7 20"/>
          <p:cNvCxnSpPr/>
          <p:nvPr/>
        </p:nvCxnSpPr>
        <p:spPr>
          <a:xfrm>
            <a:off x="1142976" y="1142984"/>
            <a:ext cx="2357454" cy="1214446"/>
          </a:xfrm>
          <a:prstGeom prst="curvedConnector3">
            <a:avLst>
              <a:gd name="adj1" fmla="val 50000"/>
            </a:avLst>
          </a:prstGeom>
          <a:ln w="635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Sottotitolo 2"/>
          <p:cNvSpPr txBox="1">
            <a:spLocks/>
          </p:cNvSpPr>
          <p:nvPr/>
        </p:nvSpPr>
        <p:spPr>
          <a:xfrm>
            <a:off x="5643570" y="4857760"/>
            <a:ext cx="3500430" cy="357190"/>
          </a:xfrm>
          <a:prstGeom prst="rect">
            <a:avLst/>
          </a:prstGeom>
          <a:noFill/>
        </p:spPr>
        <p:txBody>
          <a:bodyPr vert="horz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1200" b="1" kern="0" dirty="0" smtClean="0">
                <a:solidFill>
                  <a:schemeClr val="accent4">
                    <a:shade val="50000"/>
                  </a:schemeClr>
                </a:solidFill>
              </a:rPr>
              <a:t>Elaborazioni Maggio</a:t>
            </a:r>
            <a:r>
              <a:rPr sz="1200" b="1" kern="0" dirty="0" smtClean="0">
                <a:solidFill>
                  <a:schemeClr val="accent4">
                    <a:shade val="50000"/>
                  </a:schemeClr>
                </a:solidFill>
              </a:rPr>
              <a:t> 2014</a:t>
            </a:r>
            <a:endParaRPr kumimoji="0" lang="it-IT" sz="1200" b="1" i="0" u="none" strike="noStrike" kern="0" cap="none" spc="0" normalizeH="0" baseline="0" noProof="0" dirty="0">
              <a:ln>
                <a:noFill/>
              </a:ln>
              <a:solidFill>
                <a:schemeClr val="accent4">
                  <a:shade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4834531"/>
            <a:ext cx="1869953" cy="1690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CasellaDiTesto 20"/>
          <p:cNvSpPr txBox="1"/>
          <p:nvPr/>
        </p:nvSpPr>
        <p:spPr>
          <a:xfrm>
            <a:off x="4499992" y="714356"/>
            <a:ext cx="4072536" cy="226591"/>
          </a:xfrm>
          <a:prstGeom prst="rect">
            <a:avLst/>
          </a:prstGeom>
          <a:solidFill>
            <a:schemeClr val="accent3">
              <a:lumMod val="50000"/>
            </a:schemeClr>
          </a:solidFill>
        </p:spPr>
        <p:txBody>
          <a:bodyPr wrap="square" lIns="36000" tIns="36000" rIns="36000" bIns="36000" rtlCol="0">
            <a:spAutoFit/>
          </a:bodyPr>
          <a:lstStyle/>
          <a:p>
            <a:pPr algn="ctr"/>
            <a:r>
              <a:rPr lang="it-IT" sz="1000" b="1" dirty="0">
                <a:solidFill>
                  <a:schemeClr val="bg1"/>
                </a:solidFill>
              </a:rPr>
              <a:t>Principali Paesi Extra-Ue28 destinazioni delle esportazioni marchigiane</a:t>
            </a:r>
          </a:p>
        </p:txBody>
      </p:sp>
      <p:sp>
        <p:nvSpPr>
          <p:cNvPr id="3" name="CasellaDiTesto 2"/>
          <p:cNvSpPr txBox="1"/>
          <p:nvPr/>
        </p:nvSpPr>
        <p:spPr>
          <a:xfrm>
            <a:off x="141134" y="4653136"/>
            <a:ext cx="4214842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sz="1000" dirty="0" smtClean="0"/>
              <a:t>Le Marche nel 2013 hanno esportato un valore di oltre 188 milioni di euro in crescita del +20% rispetto al 2012. In particolare sono le imprese delle province di Pesaro – Urbino e di Ancona ad avere i più intensi rapporti commerciali con il paese. Come si nota nel grafico di andamento, le vendite di prodotti marchigiani negli EAU hanno subito un calo nel triennio 2008-2010 ma dal 2011 si può osservare un'inversione di tendenza che continua  il suo andamento positivo anche negli anni 2012 e 2013.</a:t>
            </a:r>
          </a:p>
        </p:txBody>
      </p:sp>
      <p:sp>
        <p:nvSpPr>
          <p:cNvPr id="4" name="Titolo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dirty="0" smtClean="0"/>
              <a:t>ESPORTAZIONI</a:t>
            </a:r>
            <a:endParaRPr lang="it-IT" dirty="0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87BA366E-1F2C-45E8-A243-7D87F439FCB8}" type="slidenum">
              <a:rPr lang="it-IT" sz="1000" smtClean="0"/>
              <a:pPr/>
              <a:t>2</a:t>
            </a:fld>
            <a:endParaRPr lang="it-IT" sz="1000" dirty="0"/>
          </a:p>
        </p:txBody>
      </p:sp>
      <p:sp>
        <p:nvSpPr>
          <p:cNvPr id="19" name="Segnaposto testo 10"/>
          <p:cNvSpPr txBox="1">
            <a:spLocks/>
          </p:cNvSpPr>
          <p:nvPr/>
        </p:nvSpPr>
        <p:spPr>
          <a:xfrm>
            <a:off x="142844" y="214290"/>
            <a:ext cx="8429684" cy="404794"/>
          </a:xfrm>
          <a:prstGeom prst="rect">
            <a:avLst/>
          </a:prstGeom>
          <a:solidFill>
            <a:schemeClr val="accent6">
              <a:shade val="75000"/>
            </a:schemeClr>
          </a:solidFill>
        </p:spPr>
        <p:txBody>
          <a:bodyPr vert="horz">
            <a:normAutofit/>
          </a:bodyPr>
          <a:lstStyle/>
          <a:p>
            <a:pPr lvl="0">
              <a:spcBef>
                <a:spcPct val="20000"/>
              </a:spcBef>
              <a:defRPr/>
            </a:pPr>
            <a:r>
              <a:rPr lang="it-IT" sz="2000" b="1" kern="0" dirty="0" smtClean="0">
                <a:solidFill>
                  <a:schemeClr val="bg1"/>
                </a:solidFill>
              </a:rPr>
              <a:t>ESPORTAZIONI dalle MARCHE verso gli EMIRATI ARABI UNITI – ANNO 2013</a:t>
            </a:r>
          </a:p>
          <a:p>
            <a:pPr lvl="0">
              <a:spcBef>
                <a:spcPct val="20000"/>
              </a:spcBef>
              <a:defRPr/>
            </a:pPr>
            <a:endParaRPr sz="2000" b="1" kern="0" dirty="0">
              <a:solidFill>
                <a:schemeClr val="bg1"/>
              </a:solidFill>
            </a:endParaRPr>
          </a:p>
        </p:txBody>
      </p:sp>
      <p:sp>
        <p:nvSpPr>
          <p:cNvPr id="23" name="Sottotitolo 2"/>
          <p:cNvSpPr txBox="1">
            <a:spLocks/>
          </p:cNvSpPr>
          <p:nvPr/>
        </p:nvSpPr>
        <p:spPr>
          <a:xfrm rot="5400000">
            <a:off x="7315604" y="5396294"/>
            <a:ext cx="2718630" cy="204782"/>
          </a:xfrm>
          <a:prstGeom prst="rect">
            <a:avLst/>
          </a:prstGeom>
        </p:spPr>
        <p:txBody>
          <a:bodyPr>
            <a:normAutofit fontScale="85000" lnSpcReduction="20000"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1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Sistema Informativo  Statistico – REGIONE MARCHE</a:t>
            </a:r>
            <a:endParaRPr kumimoji="0" lang="it-IT" sz="11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498" y="1155179"/>
            <a:ext cx="2714625" cy="1047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44" y="2636912"/>
            <a:ext cx="3000375" cy="1619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8889" y="1155179"/>
            <a:ext cx="4029075" cy="4667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CasellaDiTesto 1"/>
          <p:cNvSpPr txBox="1"/>
          <p:nvPr/>
        </p:nvSpPr>
        <p:spPr>
          <a:xfrm>
            <a:off x="4484340" y="5360185"/>
            <a:ext cx="407104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200" dirty="0" smtClean="0"/>
              <a:t>………………………………………………………………………………………...………</a:t>
            </a:r>
            <a:endParaRPr lang="it-IT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testo 2"/>
          <p:cNvSpPr>
            <a:spLocks noGrp="1"/>
          </p:cNvSpPr>
          <p:nvPr>
            <p:ph type="body" sz="quarter" idx="13"/>
          </p:nvPr>
        </p:nvSpPr>
        <p:spPr>
          <a:xfrm>
            <a:off x="304800" y="381000"/>
            <a:ext cx="8083624" cy="239688"/>
          </a:xfrm>
        </p:spPr>
        <p:txBody>
          <a:bodyPr>
            <a:noAutofit/>
          </a:bodyPr>
          <a:lstStyle/>
          <a:p>
            <a:pPr algn="ctr"/>
            <a:r>
              <a:rPr lang="it-IT" sz="1000" dirty="0" smtClean="0"/>
              <a:t>Andamento dei valori dell’export marchigiano vs Emirati Arabi Uniti (Valori dell’export in milioni di euro)</a:t>
            </a:r>
            <a:endParaRPr lang="it-IT" sz="1000" dirty="0"/>
          </a:p>
        </p:txBody>
      </p:sp>
      <p:sp>
        <p:nvSpPr>
          <p:cNvPr id="7" name="Segnaposto testo 6"/>
          <p:cNvSpPr>
            <a:spLocks noGrp="1"/>
          </p:cNvSpPr>
          <p:nvPr>
            <p:ph type="body" sz="quarter" idx="18"/>
          </p:nvPr>
        </p:nvSpPr>
        <p:spPr>
          <a:xfrm>
            <a:off x="323528" y="3645024"/>
            <a:ext cx="8064896" cy="216024"/>
          </a:xfrm>
        </p:spPr>
        <p:txBody>
          <a:bodyPr>
            <a:normAutofit fontScale="92500" lnSpcReduction="20000"/>
          </a:bodyPr>
          <a:lstStyle/>
          <a:p>
            <a:pPr algn="ctr"/>
            <a:r>
              <a:rPr lang="it-IT" dirty="0" smtClean="0"/>
              <a:t>Quote regionali delle esportazioni nazionali vs Emirati Arabi Uniti (Italia=100) – Anno 2013</a:t>
            </a:r>
          </a:p>
          <a:p>
            <a:pPr algn="ctr"/>
            <a:endParaRPr lang="it-IT" dirty="0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21"/>
          </p:nvPr>
        </p:nvSpPr>
        <p:spPr/>
        <p:txBody>
          <a:bodyPr/>
          <a:lstStyle/>
          <a:p>
            <a:pPr algn="r"/>
            <a:fld id="{256D3EEF-DE4E-429D-8EC4-DDC531AFF587}" type="slidenum">
              <a:rPr kumimoji="0" lang="it-IT" sz="1000" smtClean="0"/>
              <a:pPr algn="r"/>
              <a:t>3</a:t>
            </a:fld>
            <a:endParaRPr kumimoji="0" lang="it-IT" dirty="0"/>
          </a:p>
        </p:txBody>
      </p:sp>
      <p:pic>
        <p:nvPicPr>
          <p:cNvPr id="2051" name="Picture 3"/>
          <p:cNvPicPr>
            <a:picLocks noGrp="1" noChangeAspect="1" noChangeArrowheads="1"/>
          </p:cNvPicPr>
          <p:nvPr>
            <p:ph sz="quarter" idx="19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4005064"/>
            <a:ext cx="3636762" cy="2706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Titolo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dirty="0" smtClean="0"/>
              <a:t>ESPORTAZIONI</a:t>
            </a:r>
            <a:endParaRPr lang="it-IT" dirty="0"/>
          </a:p>
        </p:txBody>
      </p:sp>
      <p:sp>
        <p:nvSpPr>
          <p:cNvPr id="14" name="Sottotitolo 2"/>
          <p:cNvSpPr txBox="1">
            <a:spLocks/>
          </p:cNvSpPr>
          <p:nvPr/>
        </p:nvSpPr>
        <p:spPr>
          <a:xfrm rot="5400000">
            <a:off x="7347524" y="5392289"/>
            <a:ext cx="2718630" cy="204782"/>
          </a:xfrm>
          <a:prstGeom prst="rect">
            <a:avLst/>
          </a:prstGeom>
        </p:spPr>
        <p:txBody>
          <a:bodyPr>
            <a:normAutofit fontScale="85000" lnSpcReduction="20000"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1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Sistema Informativo  Statistico – REGIONE MARCHE</a:t>
            </a:r>
            <a:endParaRPr kumimoji="0" lang="it-IT" sz="11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764704"/>
            <a:ext cx="5402263" cy="2749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69328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3941041"/>
            <a:ext cx="4313876" cy="29042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" name="Rectangle 10"/>
          <p:cNvSpPr/>
          <p:nvPr/>
        </p:nvSpPr>
        <p:spPr>
          <a:xfrm>
            <a:off x="8610600" y="0"/>
            <a:ext cx="533400" cy="6858000"/>
          </a:xfrm>
          <a:prstGeom prst="rect">
            <a:avLst/>
          </a:prstGeom>
          <a:solidFill>
            <a:schemeClr val="accent4"/>
          </a:solidFill>
          <a:ln w="25400" cap="rnd" cmpd="sng" algn="ctr">
            <a:noFill/>
            <a:prstDash val="soli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/>
            <a:endParaRPr lang="it-IT"/>
          </a:p>
        </p:txBody>
      </p:sp>
      <p:sp>
        <p:nvSpPr>
          <p:cNvPr id="15" name="Rectangle 2"/>
          <p:cNvSpPr>
            <a:spLocks noGrp="1"/>
          </p:cNvSpPr>
          <p:nvPr>
            <p:ph type="title"/>
          </p:nvPr>
        </p:nvSpPr>
        <p:spPr>
          <a:xfrm>
            <a:off x="8610600" y="71414"/>
            <a:ext cx="533400" cy="5867400"/>
          </a:xfrm>
        </p:spPr>
        <p:txBody>
          <a:bodyPr>
            <a:normAutofit fontScale="90000"/>
          </a:bodyPr>
          <a:lstStyle>
            <a:extLst/>
          </a:lstStyle>
          <a:p>
            <a:r>
              <a:rPr lang="it-IT" dirty="0" smtClean="0"/>
              <a:t>I SETTORI ECONOMICI D’ ESPORTAZIONE</a:t>
            </a:r>
            <a:endParaRPr lang="it-IT" dirty="0"/>
          </a:p>
        </p:txBody>
      </p:sp>
      <p:sp>
        <p:nvSpPr>
          <p:cNvPr id="21" name="Rectangle 10"/>
          <p:cNvSpPr/>
          <p:nvPr/>
        </p:nvSpPr>
        <p:spPr>
          <a:xfrm>
            <a:off x="0" y="0"/>
            <a:ext cx="76200" cy="6858000"/>
          </a:xfrm>
          <a:prstGeom prst="rect">
            <a:avLst/>
          </a:prstGeom>
          <a:solidFill>
            <a:schemeClr val="accent4"/>
          </a:solidFill>
          <a:ln w="25400" cap="rnd" cmpd="sng" algn="ctr">
            <a:noFill/>
            <a:prstDash val="soli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/>
            <a:endParaRPr lang="it-IT"/>
          </a:p>
        </p:txBody>
      </p:sp>
      <p:sp>
        <p:nvSpPr>
          <p:cNvPr id="16" name="Rectangle 3"/>
          <p:cNvSpPr>
            <a:spLocks noGrp="1"/>
          </p:cNvSpPr>
          <p:nvPr>
            <p:ph type="body" sz="quarter" idx="16"/>
          </p:nvPr>
        </p:nvSpPr>
        <p:spPr>
          <a:xfrm>
            <a:off x="4357686" y="357166"/>
            <a:ext cx="3962400" cy="228600"/>
          </a:xfrm>
          <a:prstGeom prst="rect">
            <a:avLst/>
          </a:prstGeom>
        </p:spPr>
        <p:txBody>
          <a:bodyPr>
            <a:normAutofit fontScale="92500" lnSpcReduction="10000"/>
          </a:bodyPr>
          <a:lstStyle>
            <a:extLst/>
          </a:lstStyle>
          <a:p>
            <a:r>
              <a:rPr dirty="0" smtClean="0"/>
              <a:t>Quote settoriali dell'export Marche vs Emirati Arabi Uniti</a:t>
            </a:r>
            <a:endParaRPr lang="it-IT" dirty="0"/>
          </a:p>
        </p:txBody>
      </p:sp>
      <p:sp>
        <p:nvSpPr>
          <p:cNvPr id="30" name="Rectangle 5"/>
          <p:cNvSpPr>
            <a:spLocks noGrp="1"/>
          </p:cNvSpPr>
          <p:nvPr>
            <p:ph type="body" sz="quarter" idx="13"/>
          </p:nvPr>
        </p:nvSpPr>
        <p:spPr>
          <a:xfrm>
            <a:off x="142844" y="357166"/>
            <a:ext cx="3965575" cy="228600"/>
          </a:xfrm>
        </p:spPr>
        <p:txBody>
          <a:bodyPr>
            <a:normAutofit fontScale="92500" lnSpcReduction="10000"/>
          </a:bodyPr>
          <a:lstStyle>
            <a:extLst/>
          </a:lstStyle>
          <a:p>
            <a:r>
              <a:rPr smtClean="0"/>
              <a:t>I settori economici delle esportazioni marchigiane vs Emirati Arabi Uniti</a:t>
            </a:r>
            <a:endParaRPr lang="it-IT" dirty="0"/>
          </a:p>
        </p:txBody>
      </p:sp>
      <p:sp>
        <p:nvSpPr>
          <p:cNvPr id="11" name="Segnaposto numero diapositiva 10"/>
          <p:cNvSpPr>
            <a:spLocks noGrp="1"/>
          </p:cNvSpPr>
          <p:nvPr>
            <p:ph type="sldNum" sz="quarter" idx="21"/>
          </p:nvPr>
        </p:nvSpPr>
        <p:spPr/>
        <p:txBody>
          <a:bodyPr/>
          <a:lstStyle/>
          <a:p>
            <a:pPr algn="r"/>
            <a:fld id="{256D3EEF-DE4E-429D-8EC4-DDC531AFF587}" type="slidenum">
              <a:rPr kumimoji="0" lang="it-IT" sz="1000" smtClean="0"/>
              <a:pPr algn="r"/>
              <a:t>4</a:t>
            </a:fld>
            <a:endParaRPr kumimoji="0" lang="it-IT"/>
          </a:p>
        </p:txBody>
      </p:sp>
      <p:sp>
        <p:nvSpPr>
          <p:cNvPr id="17" name="CasellaDiTesto 16"/>
          <p:cNvSpPr txBox="1"/>
          <p:nvPr/>
        </p:nvSpPr>
        <p:spPr>
          <a:xfrm>
            <a:off x="107504" y="4600328"/>
            <a:ext cx="403244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sz="1000" dirty="0" smtClean="0"/>
              <a:t>Il primo settore di esportazione verso gli Emirati Arabi è il settore </a:t>
            </a:r>
            <a:r>
              <a:rPr sz="1000" u="sng" dirty="0" smtClean="0"/>
              <a:t>Agro-alimentare</a:t>
            </a:r>
            <a:r>
              <a:rPr sz="1000" dirty="0" smtClean="0"/>
              <a:t> che rappresenta il 30% di quanto dalle Marche viaggia verso tale destinazione e il 23,7% rispetto al totale nazionale di agro-alimentare che l'Italia esporta in EAU. </a:t>
            </a:r>
          </a:p>
          <a:p>
            <a:pPr algn="just"/>
            <a:r>
              <a:rPr sz="1000" dirty="0" smtClean="0"/>
              <a:t>La seconda parte della "torta" regionale, è rappresentata dal settore </a:t>
            </a:r>
            <a:r>
              <a:rPr sz="1000" u="sng" dirty="0" smtClean="0"/>
              <a:t>Calzature e pelletterie </a:t>
            </a:r>
            <a:r>
              <a:rPr sz="1000" dirty="0" smtClean="0"/>
              <a:t> per un valore di oltre 36 milioni di euro. </a:t>
            </a:r>
            <a:r>
              <a:rPr lang="it-IT" sz="1000" dirty="0" smtClean="0"/>
              <a:t>Tale settore rappresenta il 19% dell’export regionale.</a:t>
            </a:r>
          </a:p>
          <a:p>
            <a:pPr algn="just"/>
            <a:r>
              <a:rPr sz="1000" dirty="0" smtClean="0"/>
              <a:t>Il terzo settore è quello </a:t>
            </a:r>
            <a:r>
              <a:rPr sz="1000" u="sng" dirty="0" smtClean="0"/>
              <a:t>Meccanica </a:t>
            </a:r>
            <a:r>
              <a:rPr sz="1000" dirty="0" smtClean="0"/>
              <a:t>che rappresenta ben il 12%  dell'export Marche  verso gli EAU. </a:t>
            </a:r>
          </a:p>
          <a:p>
            <a:pPr algn="just"/>
            <a:r>
              <a:rPr sz="1000" dirty="0" smtClean="0"/>
              <a:t>A seguire il quarto settore è quello degli </a:t>
            </a:r>
            <a:r>
              <a:rPr sz="1000" u="sng" dirty="0" smtClean="0"/>
              <a:t>Apparecchi elettrici</a:t>
            </a:r>
            <a:r>
              <a:rPr sz="1000" dirty="0" smtClean="0"/>
              <a:t> che rappresenta l'11% delle esportazioni regionali, mentre a livello nazionale presenta per le Marche una quota del 6,6%.</a:t>
            </a:r>
          </a:p>
        </p:txBody>
      </p:sp>
      <p:pic>
        <p:nvPicPr>
          <p:cNvPr id="22" name="Immagine 21" descr="italia_marche3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91813" y="5662646"/>
            <a:ext cx="723525" cy="857256"/>
          </a:xfrm>
          <a:prstGeom prst="rect">
            <a:avLst/>
          </a:prstGeom>
        </p:spPr>
      </p:pic>
      <p:sp>
        <p:nvSpPr>
          <p:cNvPr id="23" name="Rectangle 3"/>
          <p:cNvSpPr>
            <a:spLocks noGrp="1"/>
          </p:cNvSpPr>
          <p:nvPr>
            <p:ph type="body" sz="quarter" idx="16"/>
          </p:nvPr>
        </p:nvSpPr>
        <p:spPr>
          <a:xfrm>
            <a:off x="4429124" y="3786190"/>
            <a:ext cx="3962400" cy="228600"/>
          </a:xfrm>
          <a:prstGeom prst="rect">
            <a:avLst/>
          </a:prstGeom>
        </p:spPr>
        <p:txBody>
          <a:bodyPr>
            <a:normAutofit fontScale="85000" lnSpcReduction="10000"/>
          </a:bodyPr>
          <a:lstStyle>
            <a:extLst/>
          </a:lstStyle>
          <a:p>
            <a:r>
              <a:rPr smtClean="0"/>
              <a:t>Quote sul totale nazionale dei settori Made in Marche   </a:t>
            </a:r>
            <a:r>
              <a:rPr u="sng" smtClean="0"/>
              <a:t>Italia vs EAU =100</a:t>
            </a:r>
            <a:endParaRPr lang="it-IT" u="sng" dirty="0"/>
          </a:p>
        </p:txBody>
      </p:sp>
      <p:sp>
        <p:nvSpPr>
          <p:cNvPr id="14" name="Sottotitolo 2"/>
          <p:cNvSpPr txBox="1">
            <a:spLocks/>
          </p:cNvSpPr>
          <p:nvPr/>
        </p:nvSpPr>
        <p:spPr>
          <a:xfrm rot="5400000">
            <a:off x="7315604" y="5396294"/>
            <a:ext cx="2718630" cy="204782"/>
          </a:xfrm>
          <a:prstGeom prst="rect">
            <a:avLst/>
          </a:prstGeom>
        </p:spPr>
        <p:txBody>
          <a:bodyPr>
            <a:normAutofit fontScale="85000" lnSpcReduction="20000"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1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Sistema Informativo  Statistico – REGIONE MARCHE</a:t>
            </a:r>
            <a:endParaRPr kumimoji="0" lang="it-IT" sz="11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764704"/>
            <a:ext cx="4032448" cy="36740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0" name="Picture 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764704"/>
            <a:ext cx="4041775" cy="2944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olo 9"/>
          <p:cNvSpPr>
            <a:spLocks noGrp="1"/>
          </p:cNvSpPr>
          <p:nvPr>
            <p:ph type="title"/>
          </p:nvPr>
        </p:nvSpPr>
        <p:spPr>
          <a:xfrm>
            <a:off x="8610600" y="214290"/>
            <a:ext cx="533400" cy="6034110"/>
          </a:xfrm>
        </p:spPr>
        <p:txBody>
          <a:bodyPr>
            <a:normAutofit/>
          </a:bodyPr>
          <a:lstStyle/>
          <a:p>
            <a:r>
              <a:rPr sz="1800" dirty="0" smtClean="0"/>
              <a:t>POSIZIONE DELLA REGIONE MARCHE NEI PRINCIPALI SETTORI</a:t>
            </a:r>
            <a:endParaRPr lang="it-IT" sz="1800" dirty="0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23"/>
          </p:nvPr>
        </p:nvSpPr>
        <p:spPr/>
        <p:txBody>
          <a:bodyPr/>
          <a:lstStyle/>
          <a:p>
            <a:pPr algn="r"/>
            <a:fld id="{256D3EEF-DE4E-429D-8EC4-DDC531AFF587}" type="slidenum">
              <a:rPr kumimoji="0" lang="it-IT" sz="1000" smtClean="0"/>
              <a:pPr algn="r"/>
              <a:t>5</a:t>
            </a:fld>
            <a:endParaRPr kumimoji="0" lang="it-IT" dirty="0"/>
          </a:p>
        </p:txBody>
      </p:sp>
      <p:sp>
        <p:nvSpPr>
          <p:cNvPr id="27" name="Segnaposto testo 26"/>
          <p:cNvSpPr>
            <a:spLocks noGrp="1"/>
          </p:cNvSpPr>
          <p:nvPr>
            <p:ph type="body" sz="quarter" idx="13"/>
          </p:nvPr>
        </p:nvSpPr>
        <p:spPr>
          <a:xfrm>
            <a:off x="4572000" y="3645024"/>
            <a:ext cx="4000528" cy="357190"/>
          </a:xfrm>
          <a:solidFill>
            <a:schemeClr val="accent6">
              <a:shade val="75000"/>
            </a:schemeClr>
          </a:solidFill>
        </p:spPr>
        <p:txBody>
          <a:bodyPr vert="horz" tIns="0" bIns="0">
            <a:noAutofit/>
          </a:bodyPr>
          <a:lstStyle/>
          <a:p>
            <a:r>
              <a:rPr sz="900" dirty="0" smtClean="0"/>
              <a:t>Esportazioni regionali verso gli Emirati Arabi Uniti </a:t>
            </a:r>
            <a:br>
              <a:rPr sz="900" dirty="0" smtClean="0"/>
            </a:br>
            <a:r>
              <a:rPr sz="900" dirty="0" smtClean="0"/>
              <a:t>di prodotti del settore  "Mobili e prodotti in legno"</a:t>
            </a:r>
          </a:p>
          <a:p>
            <a:endParaRPr sz="900" dirty="0"/>
          </a:p>
        </p:txBody>
      </p:sp>
      <p:sp>
        <p:nvSpPr>
          <p:cNvPr id="23" name="Segnaposto testo 26"/>
          <p:cNvSpPr>
            <a:spLocks noGrp="1"/>
          </p:cNvSpPr>
          <p:nvPr>
            <p:ph type="body" sz="quarter" idx="13"/>
          </p:nvPr>
        </p:nvSpPr>
        <p:spPr>
          <a:xfrm>
            <a:off x="320490" y="332656"/>
            <a:ext cx="3857652" cy="357190"/>
          </a:xfrm>
          <a:solidFill>
            <a:schemeClr val="accent6">
              <a:shade val="75000"/>
            </a:schemeClr>
          </a:solidFill>
        </p:spPr>
        <p:txBody>
          <a:bodyPr vert="horz" tIns="0" bIns="0">
            <a:noAutofit/>
          </a:bodyPr>
          <a:lstStyle/>
          <a:p>
            <a:r>
              <a:rPr sz="900" smtClean="0"/>
              <a:t>Esportazioni verso gli Emirati Arabi Uniti </a:t>
            </a:r>
            <a:br>
              <a:rPr sz="900" smtClean="0"/>
            </a:br>
            <a:r>
              <a:rPr sz="900" smtClean="0"/>
              <a:t>di prodotti del settore Agro-Alimentare</a:t>
            </a:r>
          </a:p>
          <a:p>
            <a:endParaRPr sz="900" dirty="0"/>
          </a:p>
        </p:txBody>
      </p:sp>
      <p:sp>
        <p:nvSpPr>
          <p:cNvPr id="29" name="CasellaDiTesto 28"/>
          <p:cNvSpPr txBox="1"/>
          <p:nvPr/>
        </p:nvSpPr>
        <p:spPr>
          <a:xfrm>
            <a:off x="323528" y="2921169"/>
            <a:ext cx="3878188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sz="900" dirty="0" smtClean="0">
                <a:solidFill>
                  <a:prstClr val="black"/>
                </a:solidFill>
              </a:rPr>
              <a:t>La </a:t>
            </a:r>
            <a:r>
              <a:rPr lang="it-IT" sz="900" dirty="0">
                <a:solidFill>
                  <a:prstClr val="black"/>
                </a:solidFill>
              </a:rPr>
              <a:t>regione Marche è la prima in Italia per export agroalimentare v</a:t>
            </a:r>
            <a:r>
              <a:rPr lang="it-IT" sz="900" dirty="0" smtClean="0">
                <a:solidFill>
                  <a:prstClr val="black"/>
                </a:solidFill>
              </a:rPr>
              <a:t>erso gli   </a:t>
            </a:r>
            <a:r>
              <a:rPr lang="it-IT" sz="900" dirty="0">
                <a:solidFill>
                  <a:prstClr val="black"/>
                </a:solidFill>
              </a:rPr>
              <a:t>EAU. </a:t>
            </a:r>
            <a:r>
              <a:rPr lang="it-IT" sz="900" dirty="0" smtClean="0">
                <a:solidFill>
                  <a:prstClr val="black"/>
                </a:solidFill>
              </a:rPr>
              <a:t> Il 23,7% delle esportazioni di prodotti agroalimentari dell’Italia verso gli EAU provengono dalle Marche.</a:t>
            </a:r>
            <a:endParaRPr lang="it-IT" sz="900" dirty="0"/>
          </a:p>
        </p:txBody>
      </p:sp>
      <p:sp>
        <p:nvSpPr>
          <p:cNvPr id="20" name="Sottotitolo 2"/>
          <p:cNvSpPr txBox="1">
            <a:spLocks/>
          </p:cNvSpPr>
          <p:nvPr/>
        </p:nvSpPr>
        <p:spPr>
          <a:xfrm rot="5400000">
            <a:off x="7315604" y="5396294"/>
            <a:ext cx="2718630" cy="204782"/>
          </a:xfrm>
          <a:prstGeom prst="rect">
            <a:avLst/>
          </a:prstGeom>
        </p:spPr>
        <p:txBody>
          <a:bodyPr>
            <a:normAutofit fontScale="85000" lnSpcReduction="20000"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1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Sistema Informativo  Statistico – REGIONE MARCHE</a:t>
            </a:r>
            <a:endParaRPr kumimoji="0" lang="it-IT" sz="11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cxnSp>
        <p:nvCxnSpPr>
          <p:cNvPr id="43" name="Connettore 1 42"/>
          <p:cNvCxnSpPr/>
          <p:nvPr/>
        </p:nvCxnSpPr>
        <p:spPr>
          <a:xfrm>
            <a:off x="971600" y="5805264"/>
            <a:ext cx="3186597" cy="1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Connettore 1 30"/>
          <p:cNvCxnSpPr/>
          <p:nvPr/>
        </p:nvCxnSpPr>
        <p:spPr>
          <a:xfrm>
            <a:off x="1043608" y="2494484"/>
            <a:ext cx="3096344" cy="0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Connettore 1 31"/>
          <p:cNvCxnSpPr/>
          <p:nvPr/>
        </p:nvCxnSpPr>
        <p:spPr>
          <a:xfrm>
            <a:off x="5174854" y="5805264"/>
            <a:ext cx="3357586" cy="1588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CasellaDiTesto 32"/>
          <p:cNvSpPr txBox="1"/>
          <p:nvPr/>
        </p:nvSpPr>
        <p:spPr>
          <a:xfrm>
            <a:off x="4644008" y="6199502"/>
            <a:ext cx="38576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sz="900" dirty="0" smtClean="0"/>
              <a:t>Le Marche esportano Mobili negli EAU per quasi 14 milioni di euro. La regione è la quarta per valore delle esportazioni di questo settore negli Emirati Arabi.</a:t>
            </a:r>
            <a:endParaRPr lang="it-IT" sz="900" dirty="0"/>
          </a:p>
        </p:txBody>
      </p:sp>
      <p:cxnSp>
        <p:nvCxnSpPr>
          <p:cNvPr id="38" name="Connettore 1 37"/>
          <p:cNvCxnSpPr/>
          <p:nvPr/>
        </p:nvCxnSpPr>
        <p:spPr>
          <a:xfrm>
            <a:off x="5292080" y="2492896"/>
            <a:ext cx="3138487" cy="11119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83" name="Picture 11" descr="http://www.paginesi.it/psiland/img/filiera1_neu4ed8b53176363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0490" y="761284"/>
            <a:ext cx="714380" cy="593486"/>
          </a:xfrm>
          <a:prstGeom prst="rect">
            <a:avLst/>
          </a:prstGeom>
          <a:noFill/>
        </p:spPr>
      </p:pic>
      <p:pic>
        <p:nvPicPr>
          <p:cNvPr id="37" name="Immagine 36" descr="poltronafrau.jpg"/>
          <p:cNvPicPr>
            <a:picLocks noChangeAspect="1"/>
          </p:cNvPicPr>
          <p:nvPr/>
        </p:nvPicPr>
        <p:blipFill>
          <a:blip r:embed="rId4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427984" y="4055668"/>
            <a:ext cx="908744" cy="679969"/>
          </a:xfrm>
          <a:prstGeom prst="rect">
            <a:avLst/>
          </a:prstGeom>
        </p:spPr>
      </p:pic>
      <p:sp>
        <p:nvSpPr>
          <p:cNvPr id="28" name="CasellaDiTesto 27"/>
          <p:cNvSpPr txBox="1"/>
          <p:nvPr/>
        </p:nvSpPr>
        <p:spPr>
          <a:xfrm>
            <a:off x="4571430" y="2924944"/>
            <a:ext cx="39290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sz="900" dirty="0" smtClean="0"/>
              <a:t>Le Marche risultano la 2^ regione italiana per esportazioni del settore "Calzature e Pelletterie" negli EAU preceduta dalla Lombardia.</a:t>
            </a:r>
          </a:p>
        </p:txBody>
      </p:sp>
      <p:sp>
        <p:nvSpPr>
          <p:cNvPr id="30" name="Segnaposto testo 26"/>
          <p:cNvSpPr>
            <a:spLocks noGrp="1"/>
          </p:cNvSpPr>
          <p:nvPr>
            <p:ph type="body" sz="quarter" idx="13"/>
          </p:nvPr>
        </p:nvSpPr>
        <p:spPr>
          <a:xfrm>
            <a:off x="4571430" y="332656"/>
            <a:ext cx="3929090" cy="357190"/>
          </a:xfrm>
        </p:spPr>
        <p:txBody>
          <a:bodyPr tIns="0" bIns="0">
            <a:noAutofit/>
          </a:bodyPr>
          <a:lstStyle/>
          <a:p>
            <a:pPr>
              <a:lnSpc>
                <a:spcPct val="120000"/>
              </a:lnSpc>
            </a:pPr>
            <a:r>
              <a:rPr sz="900" dirty="0" smtClean="0"/>
              <a:t>Esportazioni regionali verso gli Emirati Arabi Uniti </a:t>
            </a:r>
            <a:br>
              <a:rPr sz="900" dirty="0" smtClean="0"/>
            </a:br>
            <a:r>
              <a:rPr sz="900" dirty="0" smtClean="0"/>
              <a:t>di prodotti del settore "Calzature e Pelletterie"</a:t>
            </a:r>
          </a:p>
          <a:p>
            <a:endParaRPr lang="it-IT" dirty="0"/>
          </a:p>
        </p:txBody>
      </p:sp>
      <p:pic>
        <p:nvPicPr>
          <p:cNvPr id="34" name="Picture 7"/>
          <p:cNvPicPr>
            <a:picLocks noChangeAspect="1" noChangeArrowheads="1"/>
          </p:cNvPicPr>
          <p:nvPr/>
        </p:nvPicPr>
        <p:blipFill>
          <a:blip r:embed="rId5"/>
          <a:srcRect l="65820" t="46951" r="22461" b="37805"/>
          <a:stretch>
            <a:fillRect/>
          </a:stretch>
        </p:blipFill>
        <p:spPr bwMode="auto">
          <a:xfrm>
            <a:off x="4577130" y="780334"/>
            <a:ext cx="642942" cy="571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6" name="CasellaDiTesto 35"/>
          <p:cNvSpPr txBox="1"/>
          <p:nvPr/>
        </p:nvSpPr>
        <p:spPr>
          <a:xfrm>
            <a:off x="354308" y="6237312"/>
            <a:ext cx="38576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sz="900" dirty="0" smtClean="0"/>
              <a:t>Per il settore "Apparecchi elettrici", che è comprensivo degli elettrodomestici, le Marche sono al quarto  posto con il 6,6% di quanto dall'Italia va negli </a:t>
            </a:r>
            <a:r>
              <a:rPr sz="900" dirty="0"/>
              <a:t> </a:t>
            </a:r>
            <a:r>
              <a:rPr sz="900" dirty="0" smtClean="0"/>
              <a:t>EAU.</a:t>
            </a:r>
            <a:endParaRPr lang="it-IT" sz="900" dirty="0"/>
          </a:p>
        </p:txBody>
      </p:sp>
      <p:pic>
        <p:nvPicPr>
          <p:cNvPr id="39" name="Immagine 38" descr="30221_IMGPR_I.gif"/>
          <p:cNvPicPr>
            <a:picLocks noChangeAspect="1"/>
          </p:cNvPicPr>
          <p:nvPr/>
        </p:nvPicPr>
        <p:blipFill>
          <a:blip r:embed="rId6"/>
          <a:srcRect t="21064" r="9579"/>
          <a:stretch>
            <a:fillRect/>
          </a:stretch>
        </p:blipFill>
        <p:spPr>
          <a:xfrm>
            <a:off x="236421" y="4043686"/>
            <a:ext cx="663171" cy="744346"/>
          </a:xfrm>
          <a:prstGeom prst="rect">
            <a:avLst/>
          </a:prstGeom>
        </p:spPr>
      </p:pic>
      <p:sp>
        <p:nvSpPr>
          <p:cNvPr id="40" name="Segnaposto testo 13"/>
          <p:cNvSpPr>
            <a:spLocks noGrp="1"/>
          </p:cNvSpPr>
          <p:nvPr>
            <p:ph type="body" sz="quarter" idx="18"/>
          </p:nvPr>
        </p:nvSpPr>
        <p:spPr>
          <a:xfrm>
            <a:off x="270609" y="3645024"/>
            <a:ext cx="3929090" cy="357190"/>
          </a:xfrm>
          <a:solidFill>
            <a:schemeClr val="accent6">
              <a:shade val="75000"/>
            </a:schemeClr>
          </a:solidFill>
        </p:spPr>
        <p:txBody>
          <a:bodyPr vert="horz" tIns="0" bIns="0">
            <a:noAutofit/>
          </a:bodyPr>
          <a:lstStyle/>
          <a:p>
            <a:r>
              <a:rPr sz="900" dirty="0" smtClean="0"/>
              <a:t>Esportazioni regionali verso gli Emirati Arabi Uniti </a:t>
            </a:r>
            <a:br>
              <a:rPr sz="900" dirty="0" smtClean="0"/>
            </a:br>
            <a:r>
              <a:rPr sz="900" dirty="0" smtClean="0"/>
              <a:t>di prodotti del settore "Apparecchi elettrici"</a:t>
            </a:r>
            <a:endParaRPr sz="9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6446" y="4072058"/>
            <a:ext cx="3209925" cy="2038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810" y="742578"/>
            <a:ext cx="3095625" cy="2038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780334"/>
            <a:ext cx="3238500" cy="2038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0203" y="4072058"/>
            <a:ext cx="3362325" cy="2038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47745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dirty="0" smtClean="0"/>
              <a:t>EXPORT DI PRODOTTI AGROALIMENTARI</a:t>
            </a:r>
            <a:endParaRPr lang="it-IT" dirty="0"/>
          </a:p>
        </p:txBody>
      </p:sp>
      <p:sp>
        <p:nvSpPr>
          <p:cNvPr id="3" name="Segnaposto testo 2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fontScale="92500" lnSpcReduction="10000"/>
          </a:bodyPr>
          <a:lstStyle/>
          <a:p>
            <a:r>
              <a:rPr lang="it-IT" dirty="0" smtClean="0"/>
              <a:t>EXPORT MARCHIGIANO DI PRODOTTI AGRO-ALIMENTARI NEGLI EMIRATI ARABI UNITI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 algn="r"/>
            <a:fld id="{256D3EEF-DE4E-429D-8EC4-DDC531AFF587}" type="slidenum">
              <a:rPr kumimoji="0" lang="it-IT" sz="1000" smtClean="0"/>
              <a:pPr algn="r"/>
              <a:t>6</a:t>
            </a:fld>
            <a:endParaRPr kumimoji="0" lang="it-IT"/>
          </a:p>
        </p:txBody>
      </p:sp>
      <p:sp>
        <p:nvSpPr>
          <p:cNvPr id="9" name="CasellaDiTesto 8"/>
          <p:cNvSpPr txBox="1"/>
          <p:nvPr/>
        </p:nvSpPr>
        <p:spPr>
          <a:xfrm>
            <a:off x="6019780" y="1124744"/>
            <a:ext cx="2424902" cy="534368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 wrap="square" lIns="36000" tIns="36000" rIns="36000" bIns="36000" rtlCol="0">
            <a:spAutoFit/>
          </a:bodyPr>
          <a:lstStyle/>
          <a:p>
            <a:pPr algn="ctr"/>
            <a:r>
              <a:rPr lang="it-IT" sz="1000" b="1" dirty="0">
                <a:solidFill>
                  <a:schemeClr val="bg1"/>
                </a:solidFill>
              </a:rPr>
              <a:t>Principali Paesi Extra-Ue28 destinazioni </a:t>
            </a:r>
            <a:r>
              <a:rPr lang="it-IT" sz="1000" b="1" dirty="0" smtClean="0">
                <a:solidFill>
                  <a:schemeClr val="bg1"/>
                </a:solidFill>
              </a:rPr>
              <a:t/>
            </a:r>
            <a:br>
              <a:rPr lang="it-IT" sz="1000" b="1" dirty="0" smtClean="0">
                <a:solidFill>
                  <a:schemeClr val="bg1"/>
                </a:solidFill>
              </a:rPr>
            </a:br>
            <a:r>
              <a:rPr lang="it-IT" sz="1000" b="1" dirty="0" smtClean="0">
                <a:solidFill>
                  <a:schemeClr val="bg1"/>
                </a:solidFill>
              </a:rPr>
              <a:t>delle </a:t>
            </a:r>
            <a:r>
              <a:rPr lang="it-IT" sz="1000" b="1" dirty="0">
                <a:solidFill>
                  <a:schemeClr val="bg1"/>
                </a:solidFill>
              </a:rPr>
              <a:t>esportazioni </a:t>
            </a:r>
            <a:r>
              <a:rPr lang="it-IT" sz="1000" b="1" dirty="0" smtClean="0">
                <a:solidFill>
                  <a:schemeClr val="bg1"/>
                </a:solidFill>
              </a:rPr>
              <a:t>marchigiane</a:t>
            </a:r>
            <a:br>
              <a:rPr lang="it-IT" sz="1000" b="1" dirty="0" smtClean="0">
                <a:solidFill>
                  <a:schemeClr val="bg1"/>
                </a:solidFill>
              </a:rPr>
            </a:br>
            <a:r>
              <a:rPr lang="it-IT" sz="1000" b="1" dirty="0" smtClean="0">
                <a:solidFill>
                  <a:schemeClr val="bg1"/>
                </a:solidFill>
              </a:rPr>
              <a:t>di prodotti Agro-alimentari</a:t>
            </a:r>
            <a:endParaRPr lang="it-IT" sz="1000" b="1" dirty="0">
              <a:solidFill>
                <a:schemeClr val="bg1"/>
              </a:solidFill>
            </a:endParaRPr>
          </a:p>
        </p:txBody>
      </p:sp>
      <p:sp>
        <p:nvSpPr>
          <p:cNvPr id="5" name="Rettangolo 4"/>
          <p:cNvSpPr/>
          <p:nvPr/>
        </p:nvSpPr>
        <p:spPr>
          <a:xfrm>
            <a:off x="6167994" y="2151518"/>
            <a:ext cx="2232248" cy="216024"/>
          </a:xfrm>
          <a:prstGeom prst="rect">
            <a:avLst/>
          </a:prstGeom>
          <a:noFill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5" name="CasellaDiTesto 14"/>
          <p:cNvSpPr txBox="1"/>
          <p:nvPr/>
        </p:nvSpPr>
        <p:spPr>
          <a:xfrm>
            <a:off x="4283968" y="1268760"/>
            <a:ext cx="1728192" cy="32778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sz="900" dirty="0" smtClean="0"/>
              <a:t>Le Marche secondo le quote regionali sono la prima regione italiana per esportazioni di prodotti agro-alimentari negli EAU.</a:t>
            </a:r>
          </a:p>
          <a:p>
            <a:pPr algn="just"/>
            <a:r>
              <a:rPr lang="it-IT" sz="900" dirty="0" smtClean="0"/>
              <a:t>E gli EAU sono il primo Paese di destinazione dell'Agroalimentare prodotto nelle Marche.</a:t>
            </a:r>
          </a:p>
          <a:p>
            <a:pPr algn="just"/>
            <a:r>
              <a:rPr lang="it-IT" sz="900" dirty="0" smtClean="0"/>
              <a:t>Negli ultimi tre anni i rapporti commerciali di questo settore hanno avuto una crescita molto elevata in particolare con tale destinazione.</a:t>
            </a:r>
          </a:p>
          <a:p>
            <a:pPr algn="just"/>
            <a:r>
              <a:rPr lang="it-IT" sz="900" dirty="0" smtClean="0"/>
              <a:t>Il primo gruppo merceologico di esportazione verso gli Emirati è rappresentato nel 2013 dai Prodotti di colture  agricole non permanenti, quali cereali, ortaggi </a:t>
            </a:r>
            <a:r>
              <a:rPr lang="it-IT" sz="900" smtClean="0"/>
              <a:t>e foraggio che</a:t>
            </a:r>
            <a:r>
              <a:rPr lang="it-IT" sz="900" dirty="0" smtClean="0"/>
              <a:t>, con una </a:t>
            </a:r>
            <a:r>
              <a:rPr lang="it-IT" sz="900" smtClean="0"/>
              <a:t>straordinaria crescita, </a:t>
            </a:r>
            <a:r>
              <a:rPr lang="it-IT" sz="900" dirty="0" smtClean="0"/>
              <a:t>ha superato il gruppo dei Prodotti per l'alimentazione degli animali.</a:t>
            </a:r>
            <a:endParaRPr lang="it-IT" sz="900" dirty="0"/>
          </a:p>
          <a:p>
            <a:endParaRPr lang="it-IT" sz="900" dirty="0"/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4328" y="188640"/>
            <a:ext cx="940465" cy="854968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052736"/>
            <a:ext cx="4019081" cy="2808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7" y="620688"/>
            <a:ext cx="954023" cy="7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620688"/>
            <a:ext cx="1042814" cy="7762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4477562"/>
            <a:ext cx="3468414" cy="2380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1772816"/>
            <a:ext cx="2232025" cy="2651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ttangolo 6"/>
          <p:cNvSpPr/>
          <p:nvPr/>
        </p:nvSpPr>
        <p:spPr>
          <a:xfrm>
            <a:off x="107504" y="4293096"/>
            <a:ext cx="4060727" cy="261610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txBody>
          <a:bodyPr wrap="none">
            <a:spAutoFit/>
          </a:bodyPr>
          <a:lstStyle/>
          <a:p>
            <a:pPr lvl="0">
              <a:spcBef>
                <a:spcPct val="20000"/>
              </a:spcBef>
            </a:pPr>
            <a:r>
              <a:rPr lang="it-IT" sz="1100" b="1" kern="0" dirty="0">
                <a:solidFill>
                  <a:prstClr val="white"/>
                </a:solidFill>
              </a:rPr>
              <a:t>Quote </a:t>
            </a:r>
            <a:r>
              <a:rPr lang="it-IT" sz="1100" b="1" kern="0" dirty="0" smtClean="0">
                <a:solidFill>
                  <a:prstClr val="white"/>
                </a:solidFill>
              </a:rPr>
              <a:t>regionali dell'export di Agroalimentari </a:t>
            </a:r>
            <a:r>
              <a:rPr lang="it-IT" sz="1100" b="1" kern="0" dirty="0">
                <a:solidFill>
                  <a:prstClr val="white"/>
                </a:solidFill>
              </a:rPr>
              <a:t>vs Emirati Arabi Uniti</a:t>
            </a:r>
          </a:p>
        </p:txBody>
      </p:sp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4869160"/>
            <a:ext cx="3343977" cy="1831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4869160"/>
            <a:ext cx="720080" cy="1731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" name="Sottotitolo 2"/>
          <p:cNvSpPr txBox="1">
            <a:spLocks/>
          </p:cNvSpPr>
          <p:nvPr/>
        </p:nvSpPr>
        <p:spPr>
          <a:xfrm rot="5400000">
            <a:off x="7315604" y="5396294"/>
            <a:ext cx="2718630" cy="204782"/>
          </a:xfrm>
          <a:prstGeom prst="rect">
            <a:avLst/>
          </a:prstGeom>
        </p:spPr>
        <p:txBody>
          <a:bodyPr>
            <a:normAutofit fontScale="85000" lnSpcReduction="20000"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1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Sistema Informativo  Statistico – REGIONE MARCHE</a:t>
            </a:r>
            <a:endParaRPr kumimoji="0" lang="it-IT" sz="11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47797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itchbook">
  <a:themeElements>
    <a:clrScheme name="Galassia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A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75000"/>
                <a:satMod val="250000"/>
              </a:schemeClr>
            </a:gs>
            <a:gs pos="20000">
              <a:schemeClr val="phClr">
                <a:shade val="85000"/>
                <a:satMod val="17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0000"/>
                <a:satMod val="145000"/>
              </a:schemeClr>
            </a:gs>
            <a:gs pos="30000">
              <a:schemeClr val="phClr">
                <a:shade val="65000"/>
                <a:satMod val="155000"/>
              </a:schemeClr>
            </a:gs>
            <a:gs pos="100000">
              <a:schemeClr val="phClr">
                <a:tint val="60000"/>
                <a:satMod val="170000"/>
              </a:schemeClr>
            </a:gs>
          </a:gsLst>
          <a:lin ang="16200000" scaled="1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Grek" typeface=""/>
        <a:font script="Cyrl" typeface=""/>
        <a:font script="Jpan" typeface="ＭＳ Ｐゴシック"/>
        <a:font script="Hang" typeface="맑은 고딕"/>
        <a:font script="Hans" typeface="宋体"/>
        <a:font script="Hant" typeface="微軟正黑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</a:majorFont>
      <a:minorFont>
        <a:latin typeface="Calibri"/>
        <a:ea typeface=""/>
        <a:cs typeface=""/>
        <a:font script="Grek" typeface=""/>
        <a:font script="Cyrl"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98000"/>
                <a:satMod val="300000"/>
              </a:schemeClr>
            </a:gs>
            <a:gs pos="25000">
              <a:schemeClr val="phClr">
                <a:tint val="37000"/>
                <a:shade val="98000"/>
                <a:satMod val="300000"/>
              </a:schemeClr>
            </a:gs>
            <a:gs pos="100000">
              <a:schemeClr val="phClr">
                <a:tint val="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75000"/>
                <a:satMod val="160000"/>
              </a:schemeClr>
            </a:gs>
            <a:gs pos="62000">
              <a:schemeClr val="phClr">
                <a:satMod val="125000"/>
              </a:schemeClr>
            </a:gs>
            <a:gs pos="100000">
              <a:schemeClr val="phClr">
                <a:tint val="80000"/>
                <a:satMod val="140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4925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>
              <a:srgbClr val="000000">
                <a:alpha val="45882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6500000"/>
            </a:lightRig>
          </a:scene3d>
          <a:sp3d contourW="12700" prstMaterial="powder">
            <a:bevelT h="50800"/>
            <a:contourClr>
              <a:schemeClr val="phClr"/>
            </a:contourClr>
          </a:sp3d>
        </a:effectStyle>
        <a:effectStyle>
          <a:effectLst>
            <a:reflection blurRad="12700" stA="25000" endPos="28000" dist="38100" dir="5400000" sy="-100000"/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>
            <a:bevelT w="139700" h="381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75000"/>
                <a:satMod val="250000"/>
              </a:schemeClr>
            </a:gs>
            <a:gs pos="20000">
              <a:schemeClr val="phClr">
                <a:shade val="85000"/>
                <a:satMod val="17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0000"/>
                <a:satMod val="145000"/>
              </a:schemeClr>
            </a:gs>
            <a:gs pos="30000">
              <a:schemeClr val="phClr">
                <a:shade val="65000"/>
                <a:satMod val="155000"/>
              </a:schemeClr>
            </a:gs>
            <a:gs pos="100000">
              <a:schemeClr val="phClr">
                <a:tint val="60000"/>
                <a:satMod val="170000"/>
              </a:schemeClr>
            </a:gs>
          </a:gsLst>
          <a:lin ang="16200000" scaled="1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Grek" typeface=""/>
        <a:font script="Cyrl" typeface=""/>
        <a:font script="Jpan" typeface="ＭＳ Ｐゴシック"/>
        <a:font script="Hang" typeface="맑은 고딕"/>
        <a:font script="Hans" typeface="宋体"/>
        <a:font script="Hant" typeface="微軟正黑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</a:majorFont>
      <a:minorFont>
        <a:latin typeface="Calibri"/>
        <a:ea typeface=""/>
        <a:cs typeface=""/>
        <a:font script="Grek" typeface=""/>
        <a:font script="Cyrl"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98000"/>
                <a:satMod val="300000"/>
              </a:schemeClr>
            </a:gs>
            <a:gs pos="25000">
              <a:schemeClr val="phClr">
                <a:tint val="37000"/>
                <a:shade val="98000"/>
                <a:satMod val="300000"/>
              </a:schemeClr>
            </a:gs>
            <a:gs pos="100000">
              <a:schemeClr val="phClr">
                <a:tint val="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75000"/>
                <a:satMod val="160000"/>
              </a:schemeClr>
            </a:gs>
            <a:gs pos="62000">
              <a:schemeClr val="phClr">
                <a:satMod val="125000"/>
              </a:schemeClr>
            </a:gs>
            <a:gs pos="100000">
              <a:schemeClr val="phClr">
                <a:tint val="80000"/>
                <a:satMod val="140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4925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>
              <a:srgbClr val="000000">
                <a:alpha val="45882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6500000"/>
            </a:lightRig>
          </a:scene3d>
          <a:sp3d contourW="12700" prstMaterial="powder">
            <a:bevelT h="50800"/>
            <a:contourClr>
              <a:schemeClr val="phClr"/>
            </a:contourClr>
          </a:sp3d>
        </a:effectStyle>
        <a:effectStyle>
          <a:effectLst>
            <a:reflection blurRad="12700" stA="25000" endPos="28000" dist="38100" dir="5400000" sy="-100000"/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>
            <a:bevelT w="139700" h="381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75000"/>
                <a:satMod val="250000"/>
              </a:schemeClr>
            </a:gs>
            <a:gs pos="20000">
              <a:schemeClr val="phClr">
                <a:shade val="85000"/>
                <a:satMod val="17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0000"/>
                <a:satMod val="145000"/>
              </a:schemeClr>
            </a:gs>
            <a:gs pos="30000">
              <a:schemeClr val="phClr">
                <a:shade val="65000"/>
                <a:satMod val="155000"/>
              </a:schemeClr>
            </a:gs>
            <a:gs pos="100000">
              <a:schemeClr val="phClr">
                <a:tint val="60000"/>
                <a:satMod val="170000"/>
              </a:schemeClr>
            </a:gs>
          </a:gsLst>
          <a:lin ang="16200000" scaled="1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Pitchbook</Template>
  <TotalTime>0</TotalTime>
  <Words>630</Words>
  <Application>Microsoft Office PowerPoint</Application>
  <PresentationFormat>Presentazione su schermo (4:3)</PresentationFormat>
  <Paragraphs>47</Paragraphs>
  <Slides>6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6</vt:i4>
      </vt:variant>
    </vt:vector>
  </HeadingPairs>
  <TitlesOfParts>
    <vt:vector size="7" baseType="lpstr">
      <vt:lpstr>Pitchbook</vt:lpstr>
      <vt:lpstr>commercio estero  marche  EMIRATI ARABI UNITI- dati 2013</vt:lpstr>
      <vt:lpstr>ESPORTAZIONI</vt:lpstr>
      <vt:lpstr>ESPORTAZIONI</vt:lpstr>
      <vt:lpstr>I SETTORI ECONOMICI D’ ESPORTAZIONE</vt:lpstr>
      <vt:lpstr>POSIZIONE DELLA REGIONE MARCHE NEI PRINCIPALI SETTORI</vt:lpstr>
      <vt:lpstr>EXPORT DI PRODOTTI AGROALIMENTARI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2008-02-20T11:39:17Z</dcterms:created>
  <dcterms:modified xsi:type="dcterms:W3CDTF">2014-06-04T14:13:50Z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LCID">
    <vt:i4>1040</vt:i4>
  </property>
  <property fmtid="{D5CDD505-2E9C-101B-9397-08002B2CF9AE}" pid="3" name="_Version">
    <vt:lpwstr>12.0.4518</vt:lpwstr>
  </property>
</Properties>
</file>