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688638" cy="7562850"/>
  <p:notesSz cx="6858000" cy="9144000"/>
  <p:defaultTextStyle>
    <a:defPPr>
      <a:defRPr lang="it-IT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192" y="-744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C5C3-3416-D446-87C0-18788A463912}" type="datetimeFigureOut">
              <a:rPr lang="it-IT" smtClean="0"/>
              <a:t>17/11/17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F484-FC34-7142-B11F-0906341E0AF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2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C5C3-3416-D446-87C0-18788A463912}" type="datetimeFigureOut">
              <a:rPr lang="it-IT" smtClean="0"/>
              <a:t>17/11/17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F484-FC34-7142-B11F-0906341E0AF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77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395034" y="302866"/>
            <a:ext cx="2605356" cy="645293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78968" y="302866"/>
            <a:ext cx="7637923" cy="645293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C5C3-3416-D446-87C0-18788A463912}" type="datetimeFigureOut">
              <a:rPr lang="it-IT" smtClean="0"/>
              <a:t>17/11/17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F484-FC34-7142-B11F-0906341E0AF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763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C5C3-3416-D446-87C0-18788A463912}" type="datetimeFigureOut">
              <a:rPr lang="it-IT" smtClean="0"/>
              <a:t>17/11/17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F484-FC34-7142-B11F-0906341E0AF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71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C5C3-3416-D446-87C0-18788A463912}" type="datetimeFigureOut">
              <a:rPr lang="it-IT" smtClean="0"/>
              <a:t>17/11/17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F484-FC34-7142-B11F-0906341E0AF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43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78968" y="1764667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878751" y="1764667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C5C3-3416-D446-87C0-18788A463912}" type="datetimeFigureOut">
              <a:rPr lang="it-IT" smtClean="0"/>
              <a:t>17/11/17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F484-FC34-7142-B11F-0906341E0AF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52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7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7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C5C3-3416-D446-87C0-18788A463912}" type="datetimeFigureOut">
              <a:rPr lang="it-IT" smtClean="0"/>
              <a:t>17/11/17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F484-FC34-7142-B11F-0906341E0AF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08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C5C3-3416-D446-87C0-18788A463912}" type="datetimeFigureOut">
              <a:rPr lang="it-IT" smtClean="0"/>
              <a:t>17/11/17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F484-FC34-7142-B11F-0906341E0AF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4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C5C3-3416-D446-87C0-18788A463912}" type="datetimeFigureOut">
              <a:rPr lang="it-IT" smtClean="0"/>
              <a:t>17/11/17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F484-FC34-7142-B11F-0906341E0AF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63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489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961" y="301115"/>
            <a:ext cx="597524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432" y="1582598"/>
            <a:ext cx="3516489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C5C3-3416-D446-87C0-18788A463912}" type="datetimeFigureOut">
              <a:rPr lang="it-IT" smtClean="0"/>
              <a:t>17/11/17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F484-FC34-7142-B11F-0906341E0AF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50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047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047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047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C5C3-3416-D446-87C0-18788A463912}" type="datetimeFigureOut">
              <a:rPr lang="it-IT" smtClean="0"/>
              <a:t>17/11/17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F484-FC34-7142-B11F-0906341E0AF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64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C5C3-3416-D446-87C0-18788A463912}" type="datetimeFigureOut">
              <a:rPr lang="it-IT" smtClean="0"/>
              <a:t>17/11/17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1952" y="7009643"/>
            <a:ext cx="338473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3F484-FC34-7142-B11F-0906341E0AF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84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LIDE_Ospedali di Comunità_Recanati_A4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9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xmlns:p14="http://schemas.microsoft.com/office/powerpoint/2010/main" spd="med" advClick="0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LIDE_Ospedali di Comunità_Recanati_A4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xmlns:p14="http://schemas.microsoft.com/office/powerpoint/2010/main" spd="med" advClick="0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LIDE_Ospedali di Comunità_Recanati_A4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5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xmlns:p14="http://schemas.microsoft.com/office/powerpoint/2010/main" spd="med" advClick="0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_Ospedali di Comunità_Recanati_A4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xmlns:p14="http://schemas.microsoft.com/office/powerpoint/2010/main" spd="med" advClick="0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Personalizzato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ADV</dc:creator>
  <cp:lastModifiedBy>--- ---</cp:lastModifiedBy>
  <cp:revision>3</cp:revision>
  <dcterms:created xsi:type="dcterms:W3CDTF">2017-11-17T08:27:34Z</dcterms:created>
  <dcterms:modified xsi:type="dcterms:W3CDTF">2017-11-17T15:17:34Z</dcterms:modified>
</cp:coreProperties>
</file>