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55" r:id="rId2"/>
  </p:sldMasterIdLst>
  <p:notesMasterIdLst>
    <p:notesMasterId r:id="rId8"/>
  </p:notesMasterIdLst>
  <p:handoutMasterIdLst>
    <p:handoutMasterId r:id="rId9"/>
  </p:handoutMasterIdLst>
  <p:sldIdLst>
    <p:sldId id="256" r:id="rId3"/>
    <p:sldId id="450" r:id="rId4"/>
    <p:sldId id="680" r:id="rId5"/>
    <p:sldId id="702" r:id="rId6"/>
    <p:sldId id="703" r:id="rId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C547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11" autoAdjust="0"/>
    <p:restoredTop sz="94660"/>
  </p:normalViewPr>
  <p:slideViewPr>
    <p:cSldViewPr snapToGrid="0">
      <p:cViewPr varScale="1">
        <p:scale>
          <a:sx n="88" d="100"/>
          <a:sy n="88" d="100"/>
        </p:scale>
        <p:origin x="66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56"/>
    </p:cViewPr>
  </p:sorterViewPr>
  <p:notesViewPr>
    <p:cSldViewPr snapToGrid="0">
      <p:cViewPr varScale="1">
        <p:scale>
          <a:sx n="162" d="100"/>
          <a:sy n="162" d="100"/>
        </p:scale>
        <p:origin x="-6560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7958C-2197-0349-8C3E-990E603D2F9B}" type="datetime1">
              <a:rPr lang="it-IT" smtClean="0"/>
              <a:t>21/09/2018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18333-B75F-48F7-A7D4-75F62A49A070}" type="slidenum">
              <a:rPr lang="id-ID" smtClean="0"/>
              <a:t>‹N›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3465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C06F8-1F05-9E4D-B2C7-452530245123}" type="datetime1">
              <a:rPr lang="it-IT" smtClean="0"/>
              <a:t>21/09/2018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85A15-B6B4-4E8F-B208-EB38BDE5E6FF}" type="slidenum">
              <a:rPr lang="id-ID" smtClean="0"/>
              <a:t>‹N›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68223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025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Center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-14288" y="0"/>
            <a:ext cx="12206288" cy="6858000"/>
          </a:xfrm>
        </p:spPr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44" y="782847"/>
            <a:ext cx="11357112" cy="562527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17444" y="558294"/>
            <a:ext cx="11357112" cy="43690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11622159" y="6467061"/>
            <a:ext cx="410817" cy="390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331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44" y="782847"/>
            <a:ext cx="11357112" cy="562527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17444" y="558294"/>
            <a:ext cx="11357112" cy="436908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11622159" y="6467061"/>
            <a:ext cx="410817" cy="390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1237846" y="6260362"/>
            <a:ext cx="6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9B9A1CC-CF23-404A-A754-6B4803B2A082}" type="slidenum">
              <a:rPr lang="id-ID" sz="1400" smtClean="0">
                <a:solidFill>
                  <a:schemeClr val="tx1"/>
                </a:solidFill>
              </a:rPr>
              <a:t>‹N›</a:t>
            </a:fld>
            <a:endParaRPr lang="id-ID" sz="140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 userDrawn="1"/>
        </p:nvSpPr>
        <p:spPr>
          <a:xfrm>
            <a:off x="11346524" y="6203278"/>
            <a:ext cx="432000" cy="4320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5976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44" y="782847"/>
            <a:ext cx="11357112" cy="562527"/>
          </a:xfrm>
        </p:spPr>
        <p:txBody>
          <a:bodyPr>
            <a:normAutofit/>
          </a:bodyPr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17444" y="558294"/>
            <a:ext cx="11357112" cy="436908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11622159" y="6467061"/>
            <a:ext cx="410817" cy="390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1237846" y="6260362"/>
            <a:ext cx="6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9B9A1CC-CF23-404A-A754-6B4803B2A082}" type="slidenum">
              <a:rPr lang="id-ID" sz="1400" smtClean="0">
                <a:solidFill>
                  <a:schemeClr val="tx1"/>
                </a:solidFill>
              </a:rPr>
              <a:t>‹N›</a:t>
            </a:fld>
            <a:endParaRPr lang="id-ID" sz="140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 userDrawn="1"/>
        </p:nvSpPr>
        <p:spPr>
          <a:xfrm>
            <a:off x="11346524" y="6203278"/>
            <a:ext cx="432000" cy="4320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 Placeholder 2"/>
          <p:cNvSpPr txBox="1">
            <a:spLocks/>
          </p:cNvSpPr>
          <p:nvPr userDrawn="1"/>
        </p:nvSpPr>
        <p:spPr>
          <a:xfrm>
            <a:off x="1424610" y="6528383"/>
            <a:ext cx="1861930" cy="216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200" dirty="0"/>
              <a:t>Pwerpoint Template </a:t>
            </a:r>
          </a:p>
        </p:txBody>
      </p:sp>
    </p:spTree>
    <p:extLst>
      <p:ext uri="{BB962C8B-B14F-4D97-AF65-F5344CB8AC3E}">
        <p14:creationId xmlns:p14="http://schemas.microsoft.com/office/powerpoint/2010/main" val="375603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No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 userDrawn="1"/>
        </p:nvSpPr>
        <p:spPr>
          <a:xfrm>
            <a:off x="11622159" y="6467061"/>
            <a:ext cx="410817" cy="390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1237846" y="6260362"/>
            <a:ext cx="6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9B9A1CC-CF23-404A-A754-6B4803B2A082}" type="slidenum">
              <a:rPr lang="id-ID" sz="1400" smtClean="0">
                <a:solidFill>
                  <a:schemeClr val="tx1"/>
                </a:solidFill>
              </a:rPr>
              <a:t>‹N›</a:t>
            </a:fld>
            <a:endParaRPr lang="id-ID" sz="140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 userDrawn="1"/>
        </p:nvSpPr>
        <p:spPr>
          <a:xfrm>
            <a:off x="11346524" y="6203278"/>
            <a:ext cx="432000" cy="4320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8533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3472069"/>
          </a:xfrm>
        </p:spPr>
        <p:txBody>
          <a:bodyPr/>
          <a:lstStyle/>
          <a:p>
            <a:endParaRPr lang="id-ID"/>
          </a:p>
        </p:txBody>
      </p:sp>
      <p:sp>
        <p:nvSpPr>
          <p:cNvPr id="6" name="Freeform 5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 userDrawn="1"/>
        </p:nvSpPr>
        <p:spPr>
          <a:xfrm>
            <a:off x="11237846" y="6260362"/>
            <a:ext cx="6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9B9A1CC-CF23-404A-A754-6B4803B2A082}" type="slidenum">
              <a:rPr lang="id-ID" sz="1400" smtClean="0">
                <a:solidFill>
                  <a:schemeClr val="tx1"/>
                </a:solidFill>
              </a:rPr>
              <a:t>‹N›</a:t>
            </a:fld>
            <a:endParaRPr lang="id-ID" sz="140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1346524" y="6203278"/>
            <a:ext cx="432000" cy="4320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0761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 placehol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122504" cy="6857999"/>
          </a:xfrm>
        </p:spPr>
        <p:txBody>
          <a:bodyPr/>
          <a:lstStyle/>
          <a:p>
            <a:endParaRPr lang="id-ID"/>
          </a:p>
        </p:txBody>
      </p:sp>
      <p:sp>
        <p:nvSpPr>
          <p:cNvPr id="6" name="Freeform 5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 userDrawn="1"/>
        </p:nvSpPr>
        <p:spPr>
          <a:xfrm>
            <a:off x="11237846" y="6260362"/>
            <a:ext cx="6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9B9A1CC-CF23-404A-A754-6B4803B2A082}" type="slidenum">
              <a:rPr lang="id-ID" sz="1400" smtClean="0">
                <a:solidFill>
                  <a:schemeClr val="tx1"/>
                </a:solidFill>
              </a:rPr>
              <a:t>‹N›</a:t>
            </a:fld>
            <a:endParaRPr lang="id-ID" sz="140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1346524" y="6203278"/>
            <a:ext cx="432000" cy="4320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251" y="6203278"/>
            <a:ext cx="1469938" cy="605101"/>
          </a:xfrm>
          <a:prstGeom prst="rect">
            <a:avLst/>
          </a:prstGeom>
        </p:spPr>
      </p:pic>
      <p:sp>
        <p:nvSpPr>
          <p:cNvPr id="9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6122505" y="1"/>
            <a:ext cx="6069496" cy="6857999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9079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placehol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439478" cy="6857999"/>
          </a:xfrm>
        </p:spPr>
        <p:txBody>
          <a:bodyPr/>
          <a:lstStyle/>
          <a:p>
            <a:endParaRPr lang="id-ID"/>
          </a:p>
        </p:txBody>
      </p:sp>
      <p:sp>
        <p:nvSpPr>
          <p:cNvPr id="6" name="Freeform 5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 userDrawn="1"/>
        </p:nvSpPr>
        <p:spPr>
          <a:xfrm>
            <a:off x="11237846" y="6260362"/>
            <a:ext cx="6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9B9A1CC-CF23-404A-A754-6B4803B2A082}" type="slidenum">
              <a:rPr lang="id-ID" sz="1400" smtClean="0">
                <a:solidFill>
                  <a:schemeClr val="tx1"/>
                </a:solidFill>
              </a:rPr>
              <a:t>‹N›</a:t>
            </a:fld>
            <a:endParaRPr lang="id-ID" sz="140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1346524" y="6203278"/>
            <a:ext cx="432000" cy="4320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5349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placeholder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036904" y="0"/>
            <a:ext cx="5155096" cy="6857999"/>
          </a:xfrm>
        </p:spPr>
        <p:txBody>
          <a:bodyPr/>
          <a:lstStyle/>
          <a:p>
            <a:endParaRPr lang="id-ID"/>
          </a:p>
        </p:txBody>
      </p:sp>
      <p:sp>
        <p:nvSpPr>
          <p:cNvPr id="6" name="Freeform 5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 userDrawn="1"/>
        </p:nvSpPr>
        <p:spPr>
          <a:xfrm>
            <a:off x="11237846" y="6260362"/>
            <a:ext cx="6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9B9A1CC-CF23-404A-A754-6B4803B2A082}" type="slidenum">
              <a:rPr lang="id-ID" sz="1400" smtClean="0">
                <a:solidFill>
                  <a:schemeClr val="tx1"/>
                </a:solidFill>
              </a:rPr>
              <a:t>‹N›</a:t>
            </a:fld>
            <a:endParaRPr lang="id-ID" sz="140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1346524" y="6203278"/>
            <a:ext cx="432000" cy="4320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9868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placeholder righ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036904" y="0"/>
            <a:ext cx="5155096" cy="6857999"/>
          </a:xfrm>
        </p:spPr>
        <p:txBody>
          <a:bodyPr/>
          <a:lstStyle/>
          <a:p>
            <a:endParaRPr lang="id-ID"/>
          </a:p>
        </p:txBody>
      </p:sp>
      <p:sp>
        <p:nvSpPr>
          <p:cNvPr id="6" name="Freeform 5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 userDrawn="1"/>
        </p:nvSpPr>
        <p:spPr>
          <a:xfrm>
            <a:off x="11237846" y="6260362"/>
            <a:ext cx="6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9B9A1CC-CF23-404A-A754-6B4803B2A082}" type="slidenum">
              <a:rPr lang="id-ID" sz="1400" smtClean="0">
                <a:solidFill>
                  <a:schemeClr val="tx1"/>
                </a:solidFill>
              </a:rPr>
              <a:t>‹N›</a:t>
            </a:fld>
            <a:endParaRPr lang="id-ID" sz="140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1346524" y="6203278"/>
            <a:ext cx="432000" cy="4320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 Placeholder 2"/>
          <p:cNvSpPr txBox="1">
            <a:spLocks/>
          </p:cNvSpPr>
          <p:nvPr userDrawn="1"/>
        </p:nvSpPr>
        <p:spPr>
          <a:xfrm>
            <a:off x="1424610" y="6528383"/>
            <a:ext cx="1861930" cy="216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200"/>
              <a:t>Powerpoint Template 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6" y="6372071"/>
            <a:ext cx="1469938" cy="605101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273676" y="-1"/>
            <a:ext cx="1763228" cy="2305875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273191" y="2305878"/>
            <a:ext cx="1763713" cy="2213110"/>
          </a:xfrm>
        </p:spPr>
        <p:txBody>
          <a:bodyPr/>
          <a:lstStyle/>
          <a:p>
            <a:endParaRPr lang="id-ID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273190" y="4518991"/>
            <a:ext cx="1763713" cy="2339009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66396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 placeholder righ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 Placeholder 2"/>
          <p:cNvSpPr txBox="1">
            <a:spLocks/>
          </p:cNvSpPr>
          <p:nvPr userDrawn="1"/>
        </p:nvSpPr>
        <p:spPr>
          <a:xfrm>
            <a:off x="1424610" y="6528383"/>
            <a:ext cx="1861930" cy="216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200"/>
              <a:t>Powerpoint Template 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6" y="6372071"/>
            <a:ext cx="1469938" cy="605101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036904" y="318052"/>
            <a:ext cx="4890053" cy="6321287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124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8892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de placeholder righ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 Placeholder 2"/>
          <p:cNvSpPr txBox="1">
            <a:spLocks/>
          </p:cNvSpPr>
          <p:nvPr userDrawn="1"/>
        </p:nvSpPr>
        <p:spPr>
          <a:xfrm>
            <a:off x="1424610" y="6528383"/>
            <a:ext cx="1861930" cy="216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200"/>
              <a:t>Powerpoint Template 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6" y="6372071"/>
            <a:ext cx="1469938" cy="605101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0177670" y="318052"/>
            <a:ext cx="1749287" cy="6321287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8256104" y="315583"/>
            <a:ext cx="1749287" cy="6321287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334538" y="315582"/>
            <a:ext cx="1749287" cy="6321287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07182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de placeholder righ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 Placeholder 2"/>
          <p:cNvSpPr txBox="1">
            <a:spLocks/>
          </p:cNvSpPr>
          <p:nvPr userDrawn="1"/>
        </p:nvSpPr>
        <p:spPr>
          <a:xfrm>
            <a:off x="1424610" y="6528383"/>
            <a:ext cx="1861930" cy="216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200" dirty="0"/>
              <a:t>PowerpointTemplate 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0177670" y="3538331"/>
            <a:ext cx="1749287" cy="3021496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8256104" y="3538331"/>
            <a:ext cx="1749287" cy="3019027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334538" y="3538331"/>
            <a:ext cx="1749287" cy="3019026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0177670" y="295703"/>
            <a:ext cx="1749287" cy="3021496"/>
          </a:xfrm>
        </p:spPr>
        <p:txBody>
          <a:bodyPr/>
          <a:lstStyle/>
          <a:p>
            <a:endParaRPr lang="id-ID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256104" y="295703"/>
            <a:ext cx="1749287" cy="3019027"/>
          </a:xfrm>
        </p:spPr>
        <p:txBody>
          <a:bodyPr/>
          <a:lstStyle/>
          <a:p>
            <a:endParaRPr lang="id-ID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6334538" y="295703"/>
            <a:ext cx="1749287" cy="3019026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3849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laceholder no slid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7999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26293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44" y="782847"/>
            <a:ext cx="11357112" cy="562527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17444" y="558294"/>
            <a:ext cx="11357112" cy="43690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3"/>
          <p:cNvSpPr>
            <a:spLocks noGrp="1" noChangeAspect="1"/>
          </p:cNvSpPr>
          <p:nvPr>
            <p:ph type="pic" sz="quarter" idx="11"/>
          </p:nvPr>
        </p:nvSpPr>
        <p:spPr>
          <a:xfrm>
            <a:off x="829850" y="2054087"/>
            <a:ext cx="2160000" cy="2160000"/>
          </a:xfrm>
          <a:prstGeom prst="ellipse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9" name="Picture Placeholder 3"/>
          <p:cNvSpPr>
            <a:spLocks noGrp="1" noChangeAspect="1"/>
          </p:cNvSpPr>
          <p:nvPr>
            <p:ph type="pic" sz="quarter" idx="12"/>
          </p:nvPr>
        </p:nvSpPr>
        <p:spPr>
          <a:xfrm>
            <a:off x="3632685" y="2054087"/>
            <a:ext cx="2160000" cy="2160000"/>
          </a:xfrm>
          <a:prstGeom prst="ellipse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 noChangeAspect="1"/>
          </p:cNvSpPr>
          <p:nvPr>
            <p:ph type="pic" sz="quarter" idx="13"/>
          </p:nvPr>
        </p:nvSpPr>
        <p:spPr>
          <a:xfrm>
            <a:off x="6435520" y="2054087"/>
            <a:ext cx="2160000" cy="2160000"/>
          </a:xfrm>
          <a:prstGeom prst="ellipse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1" name="Picture Placeholder 3"/>
          <p:cNvSpPr>
            <a:spLocks noGrp="1" noChangeAspect="1"/>
          </p:cNvSpPr>
          <p:nvPr>
            <p:ph type="pic" sz="quarter" idx="14"/>
          </p:nvPr>
        </p:nvSpPr>
        <p:spPr>
          <a:xfrm>
            <a:off x="9238355" y="2054087"/>
            <a:ext cx="2160000" cy="2160000"/>
          </a:xfrm>
          <a:prstGeom prst="ellipse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Freeform 11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237846" y="6260362"/>
            <a:ext cx="6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9B9A1CC-CF23-404A-A754-6B4803B2A082}" type="slidenum">
              <a:rPr lang="id-ID" sz="1400" smtClean="0">
                <a:solidFill>
                  <a:schemeClr val="tx1"/>
                </a:solidFill>
              </a:rPr>
              <a:t>‹N›</a:t>
            </a:fld>
            <a:endParaRPr lang="id-ID" sz="140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11346524" y="6203278"/>
            <a:ext cx="432000" cy="4320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982778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laceholder h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44" y="782847"/>
            <a:ext cx="11357112" cy="562527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17444" y="558294"/>
            <a:ext cx="11357112" cy="43690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reeform 11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237846" y="6260362"/>
            <a:ext cx="6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9B9A1CC-CF23-404A-A754-6B4803B2A082}" type="slidenum">
              <a:rPr lang="id-ID" sz="1400" smtClean="0">
                <a:solidFill>
                  <a:schemeClr val="tx1"/>
                </a:solidFill>
              </a:rPr>
              <a:t>‹N›</a:t>
            </a:fld>
            <a:endParaRPr lang="id-ID" sz="140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11346524" y="6203278"/>
            <a:ext cx="432000" cy="4320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 Placeholder 2"/>
          <p:cNvSpPr txBox="1">
            <a:spLocks/>
          </p:cNvSpPr>
          <p:nvPr userDrawn="1"/>
        </p:nvSpPr>
        <p:spPr>
          <a:xfrm>
            <a:off x="1424610" y="6528383"/>
            <a:ext cx="1861930" cy="216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200"/>
              <a:t>Powerpoint Template 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6" y="6372071"/>
            <a:ext cx="1469938" cy="605101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1081572" y="1620039"/>
            <a:ext cx="2334807" cy="3403893"/>
          </a:xfrm>
          <a:prstGeom prst="roundRect">
            <a:avLst>
              <a:gd name="adj" fmla="val 7248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3635719" y="1620039"/>
            <a:ext cx="2334807" cy="3403893"/>
          </a:xfrm>
          <a:prstGeom prst="roundRect">
            <a:avLst>
              <a:gd name="adj" fmla="val 7248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189866" y="1620039"/>
            <a:ext cx="2334807" cy="3403893"/>
          </a:xfrm>
          <a:prstGeom prst="roundRect">
            <a:avLst>
              <a:gd name="adj" fmla="val 7248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8744013" y="1620039"/>
            <a:ext cx="2334807" cy="3403893"/>
          </a:xfrm>
          <a:prstGeom prst="roundRect">
            <a:avLst>
              <a:gd name="adj" fmla="val 7248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7089682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4 placehol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44" y="782847"/>
            <a:ext cx="11357112" cy="562527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17444" y="558294"/>
            <a:ext cx="11357112" cy="43690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reeform 11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237846" y="6260362"/>
            <a:ext cx="6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9B9A1CC-CF23-404A-A754-6B4803B2A082}" type="slidenum">
              <a:rPr lang="id-ID" sz="1400" smtClean="0">
                <a:solidFill>
                  <a:schemeClr val="tx1"/>
                </a:solidFill>
              </a:rPr>
              <a:t>‹N›</a:t>
            </a:fld>
            <a:endParaRPr lang="id-ID" sz="140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11346524" y="6203278"/>
            <a:ext cx="432000" cy="4320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 Placeholder 2"/>
          <p:cNvSpPr txBox="1">
            <a:spLocks/>
          </p:cNvSpPr>
          <p:nvPr userDrawn="1"/>
        </p:nvSpPr>
        <p:spPr>
          <a:xfrm>
            <a:off x="1424610" y="6528383"/>
            <a:ext cx="1861930" cy="216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200"/>
              <a:t>Powerpoint Template 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6" y="6372071"/>
            <a:ext cx="1469938" cy="605101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682487" y="1620040"/>
            <a:ext cx="2998936" cy="4461170"/>
          </a:xfrm>
          <a:prstGeom prst="roundRect">
            <a:avLst>
              <a:gd name="adj" fmla="val 7248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3900762" y="1620039"/>
            <a:ext cx="2334807" cy="2196587"/>
          </a:xfrm>
          <a:prstGeom prst="roundRect">
            <a:avLst>
              <a:gd name="adj" fmla="val 7248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454909" y="1620039"/>
            <a:ext cx="2334807" cy="2196587"/>
          </a:xfrm>
          <a:prstGeom prst="roundRect">
            <a:avLst>
              <a:gd name="adj" fmla="val 7248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9009056" y="1620039"/>
            <a:ext cx="2334807" cy="2196587"/>
          </a:xfrm>
          <a:prstGeom prst="roundRect">
            <a:avLst>
              <a:gd name="adj" fmla="val 7248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900762" y="3884623"/>
            <a:ext cx="7443101" cy="2196587"/>
          </a:xfrm>
          <a:prstGeom prst="roundRect">
            <a:avLst>
              <a:gd name="adj" fmla="val 7248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0257404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placeholder h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44" y="782847"/>
            <a:ext cx="11357112" cy="562527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17444" y="558294"/>
            <a:ext cx="11357112" cy="43690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reeform 11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237846" y="6260362"/>
            <a:ext cx="6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9B9A1CC-CF23-404A-A754-6B4803B2A082}" type="slidenum">
              <a:rPr lang="id-ID" sz="1400" smtClean="0">
                <a:solidFill>
                  <a:schemeClr val="tx1"/>
                </a:solidFill>
              </a:rPr>
              <a:t>‹N›</a:t>
            </a:fld>
            <a:endParaRPr lang="id-ID" sz="140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11346524" y="6203278"/>
            <a:ext cx="432000" cy="4320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 Placeholder 2"/>
          <p:cNvSpPr txBox="1">
            <a:spLocks/>
          </p:cNvSpPr>
          <p:nvPr userDrawn="1"/>
        </p:nvSpPr>
        <p:spPr>
          <a:xfrm>
            <a:off x="1424610" y="6528383"/>
            <a:ext cx="1861930" cy="216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200"/>
              <a:t>Powerpoint Template 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6" y="6372071"/>
            <a:ext cx="1469938" cy="605101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1055068" y="1868246"/>
            <a:ext cx="2334807" cy="1494222"/>
          </a:xfrm>
          <a:prstGeom prst="roundRect">
            <a:avLst>
              <a:gd name="adj" fmla="val 7248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3609215" y="1868246"/>
            <a:ext cx="2334807" cy="1494222"/>
          </a:xfrm>
          <a:prstGeom prst="roundRect">
            <a:avLst>
              <a:gd name="adj" fmla="val 7248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163362" y="1868246"/>
            <a:ext cx="2334807" cy="1494222"/>
          </a:xfrm>
          <a:prstGeom prst="roundRect">
            <a:avLst>
              <a:gd name="adj" fmla="val 7248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8717509" y="1868246"/>
            <a:ext cx="2334807" cy="1494222"/>
          </a:xfrm>
          <a:prstGeom prst="roundRect">
            <a:avLst>
              <a:gd name="adj" fmla="val 7248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1055068" y="3962912"/>
            <a:ext cx="2334807" cy="1494222"/>
          </a:xfrm>
          <a:prstGeom prst="roundRect">
            <a:avLst>
              <a:gd name="adj" fmla="val 7248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3609215" y="3962912"/>
            <a:ext cx="2334807" cy="1494222"/>
          </a:xfrm>
          <a:prstGeom prst="roundRect">
            <a:avLst>
              <a:gd name="adj" fmla="val 7248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163362" y="3962912"/>
            <a:ext cx="2334807" cy="1494222"/>
          </a:xfrm>
          <a:prstGeom prst="roundRect">
            <a:avLst>
              <a:gd name="adj" fmla="val 7248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8717509" y="3962912"/>
            <a:ext cx="2334807" cy="1494222"/>
          </a:xfrm>
          <a:prstGeom prst="roundRect">
            <a:avLst>
              <a:gd name="adj" fmla="val 7248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555677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laceholder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44" y="782847"/>
            <a:ext cx="11357112" cy="562527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17444" y="558294"/>
            <a:ext cx="11357112" cy="43690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reeform 11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237846" y="6260362"/>
            <a:ext cx="6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9B9A1CC-CF23-404A-A754-6B4803B2A082}" type="slidenum">
              <a:rPr lang="id-ID" sz="1400" smtClean="0">
                <a:solidFill>
                  <a:schemeClr val="tx1"/>
                </a:solidFill>
              </a:rPr>
              <a:t>‹N›</a:t>
            </a:fld>
            <a:endParaRPr lang="id-ID" sz="140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11346524" y="6203278"/>
            <a:ext cx="432000" cy="4320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 Placeholder 2"/>
          <p:cNvSpPr txBox="1">
            <a:spLocks/>
          </p:cNvSpPr>
          <p:nvPr userDrawn="1"/>
        </p:nvSpPr>
        <p:spPr>
          <a:xfrm>
            <a:off x="1424610" y="6528383"/>
            <a:ext cx="1861930" cy="216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200"/>
              <a:t>Powerpoint Template 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6" y="6372071"/>
            <a:ext cx="1469938" cy="605101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4233139" y="1829617"/>
            <a:ext cx="1893203" cy="2009001"/>
          </a:xfrm>
          <a:custGeom>
            <a:avLst/>
            <a:gdLst>
              <a:gd name="connsiteX0" fmla="*/ 0 w 1501342"/>
              <a:gd name="connsiteY0" fmla="*/ 84976 h 1501342"/>
              <a:gd name="connsiteX1" fmla="*/ 84976 w 1501342"/>
              <a:gd name="connsiteY1" fmla="*/ 0 h 1501342"/>
              <a:gd name="connsiteX2" fmla="*/ 1416366 w 1501342"/>
              <a:gd name="connsiteY2" fmla="*/ 0 h 1501342"/>
              <a:gd name="connsiteX3" fmla="*/ 1501342 w 1501342"/>
              <a:gd name="connsiteY3" fmla="*/ 84976 h 1501342"/>
              <a:gd name="connsiteX4" fmla="*/ 1501342 w 1501342"/>
              <a:gd name="connsiteY4" fmla="*/ 1416366 h 1501342"/>
              <a:gd name="connsiteX5" fmla="*/ 1416366 w 1501342"/>
              <a:gd name="connsiteY5" fmla="*/ 1501342 h 1501342"/>
              <a:gd name="connsiteX6" fmla="*/ 84976 w 1501342"/>
              <a:gd name="connsiteY6" fmla="*/ 1501342 h 1501342"/>
              <a:gd name="connsiteX7" fmla="*/ 0 w 1501342"/>
              <a:gd name="connsiteY7" fmla="*/ 1416366 h 1501342"/>
              <a:gd name="connsiteX8" fmla="*/ 0 w 1501342"/>
              <a:gd name="connsiteY8" fmla="*/ 84976 h 1501342"/>
              <a:gd name="connsiteX0" fmla="*/ 0 w 1501342"/>
              <a:gd name="connsiteY0" fmla="*/ 84976 h 1501342"/>
              <a:gd name="connsiteX1" fmla="*/ 84976 w 1501342"/>
              <a:gd name="connsiteY1" fmla="*/ 0 h 1501342"/>
              <a:gd name="connsiteX2" fmla="*/ 1416366 w 1501342"/>
              <a:gd name="connsiteY2" fmla="*/ 0 h 1501342"/>
              <a:gd name="connsiteX3" fmla="*/ 1501342 w 1501342"/>
              <a:gd name="connsiteY3" fmla="*/ 84976 h 1501342"/>
              <a:gd name="connsiteX4" fmla="*/ 1501342 w 1501342"/>
              <a:gd name="connsiteY4" fmla="*/ 1416366 h 1501342"/>
              <a:gd name="connsiteX5" fmla="*/ 1416366 w 1501342"/>
              <a:gd name="connsiteY5" fmla="*/ 1501342 h 1501342"/>
              <a:gd name="connsiteX6" fmla="*/ 84976 w 1501342"/>
              <a:gd name="connsiteY6" fmla="*/ 1501342 h 1501342"/>
              <a:gd name="connsiteX7" fmla="*/ 0 w 1501342"/>
              <a:gd name="connsiteY7" fmla="*/ 1416366 h 1501342"/>
              <a:gd name="connsiteX8" fmla="*/ 0 w 1501342"/>
              <a:gd name="connsiteY8" fmla="*/ 84976 h 1501342"/>
              <a:gd name="connsiteX0" fmla="*/ 0 w 1501342"/>
              <a:gd name="connsiteY0" fmla="*/ 1416366 h 1501342"/>
              <a:gd name="connsiteX1" fmla="*/ 84976 w 1501342"/>
              <a:gd name="connsiteY1" fmla="*/ 0 h 1501342"/>
              <a:gd name="connsiteX2" fmla="*/ 1416366 w 1501342"/>
              <a:gd name="connsiteY2" fmla="*/ 0 h 1501342"/>
              <a:gd name="connsiteX3" fmla="*/ 1501342 w 1501342"/>
              <a:gd name="connsiteY3" fmla="*/ 84976 h 1501342"/>
              <a:gd name="connsiteX4" fmla="*/ 1501342 w 1501342"/>
              <a:gd name="connsiteY4" fmla="*/ 1416366 h 1501342"/>
              <a:gd name="connsiteX5" fmla="*/ 1416366 w 1501342"/>
              <a:gd name="connsiteY5" fmla="*/ 1501342 h 1501342"/>
              <a:gd name="connsiteX6" fmla="*/ 84976 w 1501342"/>
              <a:gd name="connsiteY6" fmla="*/ 1501342 h 1501342"/>
              <a:gd name="connsiteX7" fmla="*/ 0 w 1501342"/>
              <a:gd name="connsiteY7" fmla="*/ 1416366 h 1501342"/>
              <a:gd name="connsiteX0" fmla="*/ 166423 w 1582789"/>
              <a:gd name="connsiteY0" fmla="*/ 1501342 h 1501342"/>
              <a:gd name="connsiteX1" fmla="*/ 166423 w 1582789"/>
              <a:gd name="connsiteY1" fmla="*/ 0 h 1501342"/>
              <a:gd name="connsiteX2" fmla="*/ 1497813 w 1582789"/>
              <a:gd name="connsiteY2" fmla="*/ 0 h 1501342"/>
              <a:gd name="connsiteX3" fmla="*/ 1582789 w 1582789"/>
              <a:gd name="connsiteY3" fmla="*/ 84976 h 1501342"/>
              <a:gd name="connsiteX4" fmla="*/ 1582789 w 1582789"/>
              <a:gd name="connsiteY4" fmla="*/ 1416366 h 1501342"/>
              <a:gd name="connsiteX5" fmla="*/ 1497813 w 1582789"/>
              <a:gd name="connsiteY5" fmla="*/ 1501342 h 1501342"/>
              <a:gd name="connsiteX6" fmla="*/ 166423 w 1582789"/>
              <a:gd name="connsiteY6" fmla="*/ 1501342 h 1501342"/>
              <a:gd name="connsiteX0" fmla="*/ 0 w 1416366"/>
              <a:gd name="connsiteY0" fmla="*/ 1501342 h 1501342"/>
              <a:gd name="connsiteX1" fmla="*/ 0 w 1416366"/>
              <a:gd name="connsiteY1" fmla="*/ 0 h 1501342"/>
              <a:gd name="connsiteX2" fmla="*/ 1331390 w 1416366"/>
              <a:gd name="connsiteY2" fmla="*/ 0 h 1501342"/>
              <a:gd name="connsiteX3" fmla="*/ 1416366 w 1416366"/>
              <a:gd name="connsiteY3" fmla="*/ 84976 h 1501342"/>
              <a:gd name="connsiteX4" fmla="*/ 1416366 w 1416366"/>
              <a:gd name="connsiteY4" fmla="*/ 1416366 h 1501342"/>
              <a:gd name="connsiteX5" fmla="*/ 1331390 w 1416366"/>
              <a:gd name="connsiteY5" fmla="*/ 1501342 h 1501342"/>
              <a:gd name="connsiteX6" fmla="*/ 0 w 1416366"/>
              <a:gd name="connsiteY6" fmla="*/ 1501342 h 150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6366" h="1501342">
                <a:moveTo>
                  <a:pt x="0" y="1501342"/>
                </a:moveTo>
                <a:lnTo>
                  <a:pt x="0" y="0"/>
                </a:lnTo>
                <a:lnTo>
                  <a:pt x="1331390" y="0"/>
                </a:lnTo>
                <a:cubicBezTo>
                  <a:pt x="1378321" y="0"/>
                  <a:pt x="1416366" y="38045"/>
                  <a:pt x="1416366" y="84976"/>
                </a:cubicBezTo>
                <a:lnTo>
                  <a:pt x="1416366" y="1416366"/>
                </a:lnTo>
                <a:cubicBezTo>
                  <a:pt x="1416366" y="1463297"/>
                  <a:pt x="1378321" y="1501342"/>
                  <a:pt x="1331390" y="1501342"/>
                </a:cubicBezTo>
                <a:lnTo>
                  <a:pt x="0" y="1501342"/>
                </a:lnTo>
                <a:close/>
              </a:path>
            </a:pathLst>
          </a:cu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453321" y="1829617"/>
            <a:ext cx="1893203" cy="2009001"/>
          </a:xfrm>
          <a:custGeom>
            <a:avLst/>
            <a:gdLst>
              <a:gd name="connsiteX0" fmla="*/ 0 w 1501342"/>
              <a:gd name="connsiteY0" fmla="*/ 84976 h 1501342"/>
              <a:gd name="connsiteX1" fmla="*/ 84976 w 1501342"/>
              <a:gd name="connsiteY1" fmla="*/ 0 h 1501342"/>
              <a:gd name="connsiteX2" fmla="*/ 1416366 w 1501342"/>
              <a:gd name="connsiteY2" fmla="*/ 0 h 1501342"/>
              <a:gd name="connsiteX3" fmla="*/ 1501342 w 1501342"/>
              <a:gd name="connsiteY3" fmla="*/ 84976 h 1501342"/>
              <a:gd name="connsiteX4" fmla="*/ 1501342 w 1501342"/>
              <a:gd name="connsiteY4" fmla="*/ 1416366 h 1501342"/>
              <a:gd name="connsiteX5" fmla="*/ 1416366 w 1501342"/>
              <a:gd name="connsiteY5" fmla="*/ 1501342 h 1501342"/>
              <a:gd name="connsiteX6" fmla="*/ 84976 w 1501342"/>
              <a:gd name="connsiteY6" fmla="*/ 1501342 h 1501342"/>
              <a:gd name="connsiteX7" fmla="*/ 0 w 1501342"/>
              <a:gd name="connsiteY7" fmla="*/ 1416366 h 1501342"/>
              <a:gd name="connsiteX8" fmla="*/ 0 w 1501342"/>
              <a:gd name="connsiteY8" fmla="*/ 84976 h 1501342"/>
              <a:gd name="connsiteX0" fmla="*/ 0 w 1501342"/>
              <a:gd name="connsiteY0" fmla="*/ 84976 h 1501342"/>
              <a:gd name="connsiteX1" fmla="*/ 84976 w 1501342"/>
              <a:gd name="connsiteY1" fmla="*/ 0 h 1501342"/>
              <a:gd name="connsiteX2" fmla="*/ 1416366 w 1501342"/>
              <a:gd name="connsiteY2" fmla="*/ 0 h 1501342"/>
              <a:gd name="connsiteX3" fmla="*/ 1501342 w 1501342"/>
              <a:gd name="connsiteY3" fmla="*/ 84976 h 1501342"/>
              <a:gd name="connsiteX4" fmla="*/ 1501342 w 1501342"/>
              <a:gd name="connsiteY4" fmla="*/ 1416366 h 1501342"/>
              <a:gd name="connsiteX5" fmla="*/ 1416366 w 1501342"/>
              <a:gd name="connsiteY5" fmla="*/ 1501342 h 1501342"/>
              <a:gd name="connsiteX6" fmla="*/ 84976 w 1501342"/>
              <a:gd name="connsiteY6" fmla="*/ 1501342 h 1501342"/>
              <a:gd name="connsiteX7" fmla="*/ 0 w 1501342"/>
              <a:gd name="connsiteY7" fmla="*/ 1416366 h 1501342"/>
              <a:gd name="connsiteX8" fmla="*/ 0 w 1501342"/>
              <a:gd name="connsiteY8" fmla="*/ 84976 h 1501342"/>
              <a:gd name="connsiteX0" fmla="*/ 0 w 1501342"/>
              <a:gd name="connsiteY0" fmla="*/ 1416366 h 1501342"/>
              <a:gd name="connsiteX1" fmla="*/ 84976 w 1501342"/>
              <a:gd name="connsiteY1" fmla="*/ 0 h 1501342"/>
              <a:gd name="connsiteX2" fmla="*/ 1416366 w 1501342"/>
              <a:gd name="connsiteY2" fmla="*/ 0 h 1501342"/>
              <a:gd name="connsiteX3" fmla="*/ 1501342 w 1501342"/>
              <a:gd name="connsiteY3" fmla="*/ 84976 h 1501342"/>
              <a:gd name="connsiteX4" fmla="*/ 1501342 w 1501342"/>
              <a:gd name="connsiteY4" fmla="*/ 1416366 h 1501342"/>
              <a:gd name="connsiteX5" fmla="*/ 1416366 w 1501342"/>
              <a:gd name="connsiteY5" fmla="*/ 1501342 h 1501342"/>
              <a:gd name="connsiteX6" fmla="*/ 84976 w 1501342"/>
              <a:gd name="connsiteY6" fmla="*/ 1501342 h 1501342"/>
              <a:gd name="connsiteX7" fmla="*/ 0 w 1501342"/>
              <a:gd name="connsiteY7" fmla="*/ 1416366 h 1501342"/>
              <a:gd name="connsiteX0" fmla="*/ 166423 w 1582789"/>
              <a:gd name="connsiteY0" fmla="*/ 1501342 h 1501342"/>
              <a:gd name="connsiteX1" fmla="*/ 166423 w 1582789"/>
              <a:gd name="connsiteY1" fmla="*/ 0 h 1501342"/>
              <a:gd name="connsiteX2" fmla="*/ 1497813 w 1582789"/>
              <a:gd name="connsiteY2" fmla="*/ 0 h 1501342"/>
              <a:gd name="connsiteX3" fmla="*/ 1582789 w 1582789"/>
              <a:gd name="connsiteY3" fmla="*/ 84976 h 1501342"/>
              <a:gd name="connsiteX4" fmla="*/ 1582789 w 1582789"/>
              <a:gd name="connsiteY4" fmla="*/ 1416366 h 1501342"/>
              <a:gd name="connsiteX5" fmla="*/ 1497813 w 1582789"/>
              <a:gd name="connsiteY5" fmla="*/ 1501342 h 1501342"/>
              <a:gd name="connsiteX6" fmla="*/ 166423 w 1582789"/>
              <a:gd name="connsiteY6" fmla="*/ 1501342 h 1501342"/>
              <a:gd name="connsiteX0" fmla="*/ 0 w 1416366"/>
              <a:gd name="connsiteY0" fmla="*/ 1501342 h 1501342"/>
              <a:gd name="connsiteX1" fmla="*/ 0 w 1416366"/>
              <a:gd name="connsiteY1" fmla="*/ 0 h 1501342"/>
              <a:gd name="connsiteX2" fmla="*/ 1331390 w 1416366"/>
              <a:gd name="connsiteY2" fmla="*/ 0 h 1501342"/>
              <a:gd name="connsiteX3" fmla="*/ 1416366 w 1416366"/>
              <a:gd name="connsiteY3" fmla="*/ 84976 h 1501342"/>
              <a:gd name="connsiteX4" fmla="*/ 1416366 w 1416366"/>
              <a:gd name="connsiteY4" fmla="*/ 1416366 h 1501342"/>
              <a:gd name="connsiteX5" fmla="*/ 1331390 w 1416366"/>
              <a:gd name="connsiteY5" fmla="*/ 1501342 h 1501342"/>
              <a:gd name="connsiteX6" fmla="*/ 0 w 1416366"/>
              <a:gd name="connsiteY6" fmla="*/ 1501342 h 150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6366" h="1501342">
                <a:moveTo>
                  <a:pt x="0" y="1501342"/>
                </a:moveTo>
                <a:lnTo>
                  <a:pt x="0" y="0"/>
                </a:lnTo>
                <a:lnTo>
                  <a:pt x="1331390" y="0"/>
                </a:lnTo>
                <a:cubicBezTo>
                  <a:pt x="1378321" y="0"/>
                  <a:pt x="1416366" y="38045"/>
                  <a:pt x="1416366" y="84976"/>
                </a:cubicBezTo>
                <a:lnTo>
                  <a:pt x="1416366" y="1416366"/>
                </a:lnTo>
                <a:cubicBezTo>
                  <a:pt x="1416366" y="1463297"/>
                  <a:pt x="1378321" y="1501342"/>
                  <a:pt x="1331390" y="1501342"/>
                </a:cubicBezTo>
                <a:lnTo>
                  <a:pt x="0" y="1501342"/>
                </a:lnTo>
                <a:close/>
              </a:path>
            </a:pathLst>
          </a:cu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5" hasCustomPrompt="1"/>
          </p:nvPr>
        </p:nvSpPr>
        <p:spPr>
          <a:xfrm flipH="1">
            <a:off x="1154273" y="4075106"/>
            <a:ext cx="1893203" cy="2009001"/>
          </a:xfrm>
          <a:custGeom>
            <a:avLst/>
            <a:gdLst>
              <a:gd name="connsiteX0" fmla="*/ 0 w 1501342"/>
              <a:gd name="connsiteY0" fmla="*/ 84976 h 1501342"/>
              <a:gd name="connsiteX1" fmla="*/ 84976 w 1501342"/>
              <a:gd name="connsiteY1" fmla="*/ 0 h 1501342"/>
              <a:gd name="connsiteX2" fmla="*/ 1416366 w 1501342"/>
              <a:gd name="connsiteY2" fmla="*/ 0 h 1501342"/>
              <a:gd name="connsiteX3" fmla="*/ 1501342 w 1501342"/>
              <a:gd name="connsiteY3" fmla="*/ 84976 h 1501342"/>
              <a:gd name="connsiteX4" fmla="*/ 1501342 w 1501342"/>
              <a:gd name="connsiteY4" fmla="*/ 1416366 h 1501342"/>
              <a:gd name="connsiteX5" fmla="*/ 1416366 w 1501342"/>
              <a:gd name="connsiteY5" fmla="*/ 1501342 h 1501342"/>
              <a:gd name="connsiteX6" fmla="*/ 84976 w 1501342"/>
              <a:gd name="connsiteY6" fmla="*/ 1501342 h 1501342"/>
              <a:gd name="connsiteX7" fmla="*/ 0 w 1501342"/>
              <a:gd name="connsiteY7" fmla="*/ 1416366 h 1501342"/>
              <a:gd name="connsiteX8" fmla="*/ 0 w 1501342"/>
              <a:gd name="connsiteY8" fmla="*/ 84976 h 1501342"/>
              <a:gd name="connsiteX0" fmla="*/ 0 w 1501342"/>
              <a:gd name="connsiteY0" fmla="*/ 84976 h 1501342"/>
              <a:gd name="connsiteX1" fmla="*/ 84976 w 1501342"/>
              <a:gd name="connsiteY1" fmla="*/ 0 h 1501342"/>
              <a:gd name="connsiteX2" fmla="*/ 1416366 w 1501342"/>
              <a:gd name="connsiteY2" fmla="*/ 0 h 1501342"/>
              <a:gd name="connsiteX3" fmla="*/ 1501342 w 1501342"/>
              <a:gd name="connsiteY3" fmla="*/ 84976 h 1501342"/>
              <a:gd name="connsiteX4" fmla="*/ 1501342 w 1501342"/>
              <a:gd name="connsiteY4" fmla="*/ 1416366 h 1501342"/>
              <a:gd name="connsiteX5" fmla="*/ 1416366 w 1501342"/>
              <a:gd name="connsiteY5" fmla="*/ 1501342 h 1501342"/>
              <a:gd name="connsiteX6" fmla="*/ 84976 w 1501342"/>
              <a:gd name="connsiteY6" fmla="*/ 1501342 h 1501342"/>
              <a:gd name="connsiteX7" fmla="*/ 0 w 1501342"/>
              <a:gd name="connsiteY7" fmla="*/ 1416366 h 1501342"/>
              <a:gd name="connsiteX8" fmla="*/ 0 w 1501342"/>
              <a:gd name="connsiteY8" fmla="*/ 84976 h 1501342"/>
              <a:gd name="connsiteX0" fmla="*/ 0 w 1501342"/>
              <a:gd name="connsiteY0" fmla="*/ 1416366 h 1501342"/>
              <a:gd name="connsiteX1" fmla="*/ 84976 w 1501342"/>
              <a:gd name="connsiteY1" fmla="*/ 0 h 1501342"/>
              <a:gd name="connsiteX2" fmla="*/ 1416366 w 1501342"/>
              <a:gd name="connsiteY2" fmla="*/ 0 h 1501342"/>
              <a:gd name="connsiteX3" fmla="*/ 1501342 w 1501342"/>
              <a:gd name="connsiteY3" fmla="*/ 84976 h 1501342"/>
              <a:gd name="connsiteX4" fmla="*/ 1501342 w 1501342"/>
              <a:gd name="connsiteY4" fmla="*/ 1416366 h 1501342"/>
              <a:gd name="connsiteX5" fmla="*/ 1416366 w 1501342"/>
              <a:gd name="connsiteY5" fmla="*/ 1501342 h 1501342"/>
              <a:gd name="connsiteX6" fmla="*/ 84976 w 1501342"/>
              <a:gd name="connsiteY6" fmla="*/ 1501342 h 1501342"/>
              <a:gd name="connsiteX7" fmla="*/ 0 w 1501342"/>
              <a:gd name="connsiteY7" fmla="*/ 1416366 h 1501342"/>
              <a:gd name="connsiteX0" fmla="*/ 166423 w 1582789"/>
              <a:gd name="connsiteY0" fmla="*/ 1501342 h 1501342"/>
              <a:gd name="connsiteX1" fmla="*/ 166423 w 1582789"/>
              <a:gd name="connsiteY1" fmla="*/ 0 h 1501342"/>
              <a:gd name="connsiteX2" fmla="*/ 1497813 w 1582789"/>
              <a:gd name="connsiteY2" fmla="*/ 0 h 1501342"/>
              <a:gd name="connsiteX3" fmla="*/ 1582789 w 1582789"/>
              <a:gd name="connsiteY3" fmla="*/ 84976 h 1501342"/>
              <a:gd name="connsiteX4" fmla="*/ 1582789 w 1582789"/>
              <a:gd name="connsiteY4" fmla="*/ 1416366 h 1501342"/>
              <a:gd name="connsiteX5" fmla="*/ 1497813 w 1582789"/>
              <a:gd name="connsiteY5" fmla="*/ 1501342 h 1501342"/>
              <a:gd name="connsiteX6" fmla="*/ 166423 w 1582789"/>
              <a:gd name="connsiteY6" fmla="*/ 1501342 h 1501342"/>
              <a:gd name="connsiteX0" fmla="*/ 0 w 1416366"/>
              <a:gd name="connsiteY0" fmla="*/ 1501342 h 1501342"/>
              <a:gd name="connsiteX1" fmla="*/ 0 w 1416366"/>
              <a:gd name="connsiteY1" fmla="*/ 0 h 1501342"/>
              <a:gd name="connsiteX2" fmla="*/ 1331390 w 1416366"/>
              <a:gd name="connsiteY2" fmla="*/ 0 h 1501342"/>
              <a:gd name="connsiteX3" fmla="*/ 1416366 w 1416366"/>
              <a:gd name="connsiteY3" fmla="*/ 84976 h 1501342"/>
              <a:gd name="connsiteX4" fmla="*/ 1416366 w 1416366"/>
              <a:gd name="connsiteY4" fmla="*/ 1416366 h 1501342"/>
              <a:gd name="connsiteX5" fmla="*/ 1331390 w 1416366"/>
              <a:gd name="connsiteY5" fmla="*/ 1501342 h 1501342"/>
              <a:gd name="connsiteX6" fmla="*/ 0 w 1416366"/>
              <a:gd name="connsiteY6" fmla="*/ 1501342 h 150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6366" h="1501342">
                <a:moveTo>
                  <a:pt x="0" y="1501342"/>
                </a:moveTo>
                <a:lnTo>
                  <a:pt x="0" y="0"/>
                </a:lnTo>
                <a:lnTo>
                  <a:pt x="1331390" y="0"/>
                </a:lnTo>
                <a:cubicBezTo>
                  <a:pt x="1378321" y="0"/>
                  <a:pt x="1416366" y="38045"/>
                  <a:pt x="1416366" y="84976"/>
                </a:cubicBezTo>
                <a:lnTo>
                  <a:pt x="1416366" y="1416366"/>
                </a:lnTo>
                <a:cubicBezTo>
                  <a:pt x="1416366" y="1463297"/>
                  <a:pt x="1378321" y="1501342"/>
                  <a:pt x="1331390" y="1501342"/>
                </a:cubicBezTo>
                <a:lnTo>
                  <a:pt x="0" y="1501342"/>
                </a:lnTo>
                <a:close/>
              </a:path>
            </a:pathLst>
          </a:cu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 flipH="1">
            <a:off x="6374455" y="4075106"/>
            <a:ext cx="1893203" cy="2009001"/>
          </a:xfrm>
          <a:custGeom>
            <a:avLst/>
            <a:gdLst>
              <a:gd name="connsiteX0" fmla="*/ 0 w 1501342"/>
              <a:gd name="connsiteY0" fmla="*/ 84976 h 1501342"/>
              <a:gd name="connsiteX1" fmla="*/ 84976 w 1501342"/>
              <a:gd name="connsiteY1" fmla="*/ 0 h 1501342"/>
              <a:gd name="connsiteX2" fmla="*/ 1416366 w 1501342"/>
              <a:gd name="connsiteY2" fmla="*/ 0 h 1501342"/>
              <a:gd name="connsiteX3" fmla="*/ 1501342 w 1501342"/>
              <a:gd name="connsiteY3" fmla="*/ 84976 h 1501342"/>
              <a:gd name="connsiteX4" fmla="*/ 1501342 w 1501342"/>
              <a:gd name="connsiteY4" fmla="*/ 1416366 h 1501342"/>
              <a:gd name="connsiteX5" fmla="*/ 1416366 w 1501342"/>
              <a:gd name="connsiteY5" fmla="*/ 1501342 h 1501342"/>
              <a:gd name="connsiteX6" fmla="*/ 84976 w 1501342"/>
              <a:gd name="connsiteY6" fmla="*/ 1501342 h 1501342"/>
              <a:gd name="connsiteX7" fmla="*/ 0 w 1501342"/>
              <a:gd name="connsiteY7" fmla="*/ 1416366 h 1501342"/>
              <a:gd name="connsiteX8" fmla="*/ 0 w 1501342"/>
              <a:gd name="connsiteY8" fmla="*/ 84976 h 1501342"/>
              <a:gd name="connsiteX0" fmla="*/ 0 w 1501342"/>
              <a:gd name="connsiteY0" fmla="*/ 84976 h 1501342"/>
              <a:gd name="connsiteX1" fmla="*/ 84976 w 1501342"/>
              <a:gd name="connsiteY1" fmla="*/ 0 h 1501342"/>
              <a:gd name="connsiteX2" fmla="*/ 1416366 w 1501342"/>
              <a:gd name="connsiteY2" fmla="*/ 0 h 1501342"/>
              <a:gd name="connsiteX3" fmla="*/ 1501342 w 1501342"/>
              <a:gd name="connsiteY3" fmla="*/ 84976 h 1501342"/>
              <a:gd name="connsiteX4" fmla="*/ 1501342 w 1501342"/>
              <a:gd name="connsiteY4" fmla="*/ 1416366 h 1501342"/>
              <a:gd name="connsiteX5" fmla="*/ 1416366 w 1501342"/>
              <a:gd name="connsiteY5" fmla="*/ 1501342 h 1501342"/>
              <a:gd name="connsiteX6" fmla="*/ 84976 w 1501342"/>
              <a:gd name="connsiteY6" fmla="*/ 1501342 h 1501342"/>
              <a:gd name="connsiteX7" fmla="*/ 0 w 1501342"/>
              <a:gd name="connsiteY7" fmla="*/ 1416366 h 1501342"/>
              <a:gd name="connsiteX8" fmla="*/ 0 w 1501342"/>
              <a:gd name="connsiteY8" fmla="*/ 84976 h 1501342"/>
              <a:gd name="connsiteX0" fmla="*/ 0 w 1501342"/>
              <a:gd name="connsiteY0" fmla="*/ 1416366 h 1501342"/>
              <a:gd name="connsiteX1" fmla="*/ 84976 w 1501342"/>
              <a:gd name="connsiteY1" fmla="*/ 0 h 1501342"/>
              <a:gd name="connsiteX2" fmla="*/ 1416366 w 1501342"/>
              <a:gd name="connsiteY2" fmla="*/ 0 h 1501342"/>
              <a:gd name="connsiteX3" fmla="*/ 1501342 w 1501342"/>
              <a:gd name="connsiteY3" fmla="*/ 84976 h 1501342"/>
              <a:gd name="connsiteX4" fmla="*/ 1501342 w 1501342"/>
              <a:gd name="connsiteY4" fmla="*/ 1416366 h 1501342"/>
              <a:gd name="connsiteX5" fmla="*/ 1416366 w 1501342"/>
              <a:gd name="connsiteY5" fmla="*/ 1501342 h 1501342"/>
              <a:gd name="connsiteX6" fmla="*/ 84976 w 1501342"/>
              <a:gd name="connsiteY6" fmla="*/ 1501342 h 1501342"/>
              <a:gd name="connsiteX7" fmla="*/ 0 w 1501342"/>
              <a:gd name="connsiteY7" fmla="*/ 1416366 h 1501342"/>
              <a:gd name="connsiteX0" fmla="*/ 166423 w 1582789"/>
              <a:gd name="connsiteY0" fmla="*/ 1501342 h 1501342"/>
              <a:gd name="connsiteX1" fmla="*/ 166423 w 1582789"/>
              <a:gd name="connsiteY1" fmla="*/ 0 h 1501342"/>
              <a:gd name="connsiteX2" fmla="*/ 1497813 w 1582789"/>
              <a:gd name="connsiteY2" fmla="*/ 0 h 1501342"/>
              <a:gd name="connsiteX3" fmla="*/ 1582789 w 1582789"/>
              <a:gd name="connsiteY3" fmla="*/ 84976 h 1501342"/>
              <a:gd name="connsiteX4" fmla="*/ 1582789 w 1582789"/>
              <a:gd name="connsiteY4" fmla="*/ 1416366 h 1501342"/>
              <a:gd name="connsiteX5" fmla="*/ 1497813 w 1582789"/>
              <a:gd name="connsiteY5" fmla="*/ 1501342 h 1501342"/>
              <a:gd name="connsiteX6" fmla="*/ 166423 w 1582789"/>
              <a:gd name="connsiteY6" fmla="*/ 1501342 h 1501342"/>
              <a:gd name="connsiteX0" fmla="*/ 0 w 1416366"/>
              <a:gd name="connsiteY0" fmla="*/ 1501342 h 1501342"/>
              <a:gd name="connsiteX1" fmla="*/ 0 w 1416366"/>
              <a:gd name="connsiteY1" fmla="*/ 0 h 1501342"/>
              <a:gd name="connsiteX2" fmla="*/ 1331390 w 1416366"/>
              <a:gd name="connsiteY2" fmla="*/ 0 h 1501342"/>
              <a:gd name="connsiteX3" fmla="*/ 1416366 w 1416366"/>
              <a:gd name="connsiteY3" fmla="*/ 84976 h 1501342"/>
              <a:gd name="connsiteX4" fmla="*/ 1416366 w 1416366"/>
              <a:gd name="connsiteY4" fmla="*/ 1416366 h 1501342"/>
              <a:gd name="connsiteX5" fmla="*/ 1331390 w 1416366"/>
              <a:gd name="connsiteY5" fmla="*/ 1501342 h 1501342"/>
              <a:gd name="connsiteX6" fmla="*/ 0 w 1416366"/>
              <a:gd name="connsiteY6" fmla="*/ 1501342 h 150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6366" h="1501342">
                <a:moveTo>
                  <a:pt x="0" y="1501342"/>
                </a:moveTo>
                <a:lnTo>
                  <a:pt x="0" y="0"/>
                </a:lnTo>
                <a:lnTo>
                  <a:pt x="1331390" y="0"/>
                </a:lnTo>
                <a:cubicBezTo>
                  <a:pt x="1378321" y="0"/>
                  <a:pt x="1416366" y="38045"/>
                  <a:pt x="1416366" y="84976"/>
                </a:cubicBezTo>
                <a:lnTo>
                  <a:pt x="1416366" y="1416366"/>
                </a:lnTo>
                <a:cubicBezTo>
                  <a:pt x="1416366" y="1463297"/>
                  <a:pt x="1378321" y="1501342"/>
                  <a:pt x="1331390" y="1501342"/>
                </a:cubicBezTo>
                <a:lnTo>
                  <a:pt x="0" y="1501342"/>
                </a:lnTo>
                <a:close/>
              </a:path>
            </a:pathLst>
          </a:cu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0597323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4 placeholder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44" y="782847"/>
            <a:ext cx="11357112" cy="562527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17444" y="558294"/>
            <a:ext cx="11357112" cy="43690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reeform 11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237846" y="6260362"/>
            <a:ext cx="6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9B9A1CC-CF23-404A-A754-6B4803B2A082}" type="slidenum">
              <a:rPr lang="id-ID" sz="1400" smtClean="0">
                <a:solidFill>
                  <a:schemeClr val="tx1"/>
                </a:solidFill>
              </a:rPr>
              <a:t>‹N›</a:t>
            </a:fld>
            <a:endParaRPr lang="id-ID" sz="140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11346524" y="6203278"/>
            <a:ext cx="432000" cy="4320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 Placeholder 2"/>
          <p:cNvSpPr txBox="1">
            <a:spLocks/>
          </p:cNvSpPr>
          <p:nvPr userDrawn="1"/>
        </p:nvSpPr>
        <p:spPr>
          <a:xfrm>
            <a:off x="1424610" y="6528383"/>
            <a:ext cx="1861930" cy="216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200"/>
              <a:t>Powerpoint Template 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6" y="6372071"/>
            <a:ext cx="1469938" cy="605101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677912" y="4088358"/>
            <a:ext cx="1893203" cy="2009001"/>
          </a:xfrm>
          <a:custGeom>
            <a:avLst/>
            <a:gdLst>
              <a:gd name="connsiteX0" fmla="*/ 0 w 1501342"/>
              <a:gd name="connsiteY0" fmla="*/ 84976 h 1501342"/>
              <a:gd name="connsiteX1" fmla="*/ 84976 w 1501342"/>
              <a:gd name="connsiteY1" fmla="*/ 0 h 1501342"/>
              <a:gd name="connsiteX2" fmla="*/ 1416366 w 1501342"/>
              <a:gd name="connsiteY2" fmla="*/ 0 h 1501342"/>
              <a:gd name="connsiteX3" fmla="*/ 1501342 w 1501342"/>
              <a:gd name="connsiteY3" fmla="*/ 84976 h 1501342"/>
              <a:gd name="connsiteX4" fmla="*/ 1501342 w 1501342"/>
              <a:gd name="connsiteY4" fmla="*/ 1416366 h 1501342"/>
              <a:gd name="connsiteX5" fmla="*/ 1416366 w 1501342"/>
              <a:gd name="connsiteY5" fmla="*/ 1501342 h 1501342"/>
              <a:gd name="connsiteX6" fmla="*/ 84976 w 1501342"/>
              <a:gd name="connsiteY6" fmla="*/ 1501342 h 1501342"/>
              <a:gd name="connsiteX7" fmla="*/ 0 w 1501342"/>
              <a:gd name="connsiteY7" fmla="*/ 1416366 h 1501342"/>
              <a:gd name="connsiteX8" fmla="*/ 0 w 1501342"/>
              <a:gd name="connsiteY8" fmla="*/ 84976 h 1501342"/>
              <a:gd name="connsiteX0" fmla="*/ 0 w 1501342"/>
              <a:gd name="connsiteY0" fmla="*/ 84976 h 1501342"/>
              <a:gd name="connsiteX1" fmla="*/ 84976 w 1501342"/>
              <a:gd name="connsiteY1" fmla="*/ 0 h 1501342"/>
              <a:gd name="connsiteX2" fmla="*/ 1416366 w 1501342"/>
              <a:gd name="connsiteY2" fmla="*/ 0 h 1501342"/>
              <a:gd name="connsiteX3" fmla="*/ 1501342 w 1501342"/>
              <a:gd name="connsiteY3" fmla="*/ 84976 h 1501342"/>
              <a:gd name="connsiteX4" fmla="*/ 1501342 w 1501342"/>
              <a:gd name="connsiteY4" fmla="*/ 1416366 h 1501342"/>
              <a:gd name="connsiteX5" fmla="*/ 1416366 w 1501342"/>
              <a:gd name="connsiteY5" fmla="*/ 1501342 h 1501342"/>
              <a:gd name="connsiteX6" fmla="*/ 84976 w 1501342"/>
              <a:gd name="connsiteY6" fmla="*/ 1501342 h 1501342"/>
              <a:gd name="connsiteX7" fmla="*/ 0 w 1501342"/>
              <a:gd name="connsiteY7" fmla="*/ 1416366 h 1501342"/>
              <a:gd name="connsiteX8" fmla="*/ 0 w 1501342"/>
              <a:gd name="connsiteY8" fmla="*/ 84976 h 1501342"/>
              <a:gd name="connsiteX0" fmla="*/ 0 w 1501342"/>
              <a:gd name="connsiteY0" fmla="*/ 1416366 h 1501342"/>
              <a:gd name="connsiteX1" fmla="*/ 84976 w 1501342"/>
              <a:gd name="connsiteY1" fmla="*/ 0 h 1501342"/>
              <a:gd name="connsiteX2" fmla="*/ 1416366 w 1501342"/>
              <a:gd name="connsiteY2" fmla="*/ 0 h 1501342"/>
              <a:gd name="connsiteX3" fmla="*/ 1501342 w 1501342"/>
              <a:gd name="connsiteY3" fmla="*/ 84976 h 1501342"/>
              <a:gd name="connsiteX4" fmla="*/ 1501342 w 1501342"/>
              <a:gd name="connsiteY4" fmla="*/ 1416366 h 1501342"/>
              <a:gd name="connsiteX5" fmla="*/ 1416366 w 1501342"/>
              <a:gd name="connsiteY5" fmla="*/ 1501342 h 1501342"/>
              <a:gd name="connsiteX6" fmla="*/ 84976 w 1501342"/>
              <a:gd name="connsiteY6" fmla="*/ 1501342 h 1501342"/>
              <a:gd name="connsiteX7" fmla="*/ 0 w 1501342"/>
              <a:gd name="connsiteY7" fmla="*/ 1416366 h 1501342"/>
              <a:gd name="connsiteX0" fmla="*/ 166423 w 1582789"/>
              <a:gd name="connsiteY0" fmla="*/ 1501342 h 1501342"/>
              <a:gd name="connsiteX1" fmla="*/ 166423 w 1582789"/>
              <a:gd name="connsiteY1" fmla="*/ 0 h 1501342"/>
              <a:gd name="connsiteX2" fmla="*/ 1497813 w 1582789"/>
              <a:gd name="connsiteY2" fmla="*/ 0 h 1501342"/>
              <a:gd name="connsiteX3" fmla="*/ 1582789 w 1582789"/>
              <a:gd name="connsiteY3" fmla="*/ 84976 h 1501342"/>
              <a:gd name="connsiteX4" fmla="*/ 1582789 w 1582789"/>
              <a:gd name="connsiteY4" fmla="*/ 1416366 h 1501342"/>
              <a:gd name="connsiteX5" fmla="*/ 1497813 w 1582789"/>
              <a:gd name="connsiteY5" fmla="*/ 1501342 h 1501342"/>
              <a:gd name="connsiteX6" fmla="*/ 166423 w 1582789"/>
              <a:gd name="connsiteY6" fmla="*/ 1501342 h 1501342"/>
              <a:gd name="connsiteX0" fmla="*/ 0 w 1416366"/>
              <a:gd name="connsiteY0" fmla="*/ 1501342 h 1501342"/>
              <a:gd name="connsiteX1" fmla="*/ 0 w 1416366"/>
              <a:gd name="connsiteY1" fmla="*/ 0 h 1501342"/>
              <a:gd name="connsiteX2" fmla="*/ 1331390 w 1416366"/>
              <a:gd name="connsiteY2" fmla="*/ 0 h 1501342"/>
              <a:gd name="connsiteX3" fmla="*/ 1416366 w 1416366"/>
              <a:gd name="connsiteY3" fmla="*/ 84976 h 1501342"/>
              <a:gd name="connsiteX4" fmla="*/ 1416366 w 1416366"/>
              <a:gd name="connsiteY4" fmla="*/ 1416366 h 1501342"/>
              <a:gd name="connsiteX5" fmla="*/ 1331390 w 1416366"/>
              <a:gd name="connsiteY5" fmla="*/ 1501342 h 1501342"/>
              <a:gd name="connsiteX6" fmla="*/ 0 w 1416366"/>
              <a:gd name="connsiteY6" fmla="*/ 1501342 h 150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6366" h="1501342">
                <a:moveTo>
                  <a:pt x="0" y="1501342"/>
                </a:moveTo>
                <a:lnTo>
                  <a:pt x="0" y="0"/>
                </a:lnTo>
                <a:lnTo>
                  <a:pt x="1331390" y="0"/>
                </a:lnTo>
                <a:cubicBezTo>
                  <a:pt x="1378321" y="0"/>
                  <a:pt x="1416366" y="38045"/>
                  <a:pt x="1416366" y="84976"/>
                </a:cubicBezTo>
                <a:lnTo>
                  <a:pt x="1416366" y="1416366"/>
                </a:lnTo>
                <a:cubicBezTo>
                  <a:pt x="1416366" y="1463297"/>
                  <a:pt x="1378321" y="1501342"/>
                  <a:pt x="1331390" y="1501342"/>
                </a:cubicBezTo>
                <a:lnTo>
                  <a:pt x="0" y="1501342"/>
                </a:lnTo>
                <a:close/>
              </a:path>
            </a:pathLst>
          </a:cu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677911" y="1960186"/>
            <a:ext cx="1893203" cy="2009001"/>
          </a:xfrm>
          <a:custGeom>
            <a:avLst/>
            <a:gdLst>
              <a:gd name="connsiteX0" fmla="*/ 0 w 1501342"/>
              <a:gd name="connsiteY0" fmla="*/ 84976 h 1501342"/>
              <a:gd name="connsiteX1" fmla="*/ 84976 w 1501342"/>
              <a:gd name="connsiteY1" fmla="*/ 0 h 1501342"/>
              <a:gd name="connsiteX2" fmla="*/ 1416366 w 1501342"/>
              <a:gd name="connsiteY2" fmla="*/ 0 h 1501342"/>
              <a:gd name="connsiteX3" fmla="*/ 1501342 w 1501342"/>
              <a:gd name="connsiteY3" fmla="*/ 84976 h 1501342"/>
              <a:gd name="connsiteX4" fmla="*/ 1501342 w 1501342"/>
              <a:gd name="connsiteY4" fmla="*/ 1416366 h 1501342"/>
              <a:gd name="connsiteX5" fmla="*/ 1416366 w 1501342"/>
              <a:gd name="connsiteY5" fmla="*/ 1501342 h 1501342"/>
              <a:gd name="connsiteX6" fmla="*/ 84976 w 1501342"/>
              <a:gd name="connsiteY6" fmla="*/ 1501342 h 1501342"/>
              <a:gd name="connsiteX7" fmla="*/ 0 w 1501342"/>
              <a:gd name="connsiteY7" fmla="*/ 1416366 h 1501342"/>
              <a:gd name="connsiteX8" fmla="*/ 0 w 1501342"/>
              <a:gd name="connsiteY8" fmla="*/ 84976 h 1501342"/>
              <a:gd name="connsiteX0" fmla="*/ 0 w 1501342"/>
              <a:gd name="connsiteY0" fmla="*/ 84976 h 1501342"/>
              <a:gd name="connsiteX1" fmla="*/ 84976 w 1501342"/>
              <a:gd name="connsiteY1" fmla="*/ 0 h 1501342"/>
              <a:gd name="connsiteX2" fmla="*/ 1416366 w 1501342"/>
              <a:gd name="connsiteY2" fmla="*/ 0 h 1501342"/>
              <a:gd name="connsiteX3" fmla="*/ 1501342 w 1501342"/>
              <a:gd name="connsiteY3" fmla="*/ 84976 h 1501342"/>
              <a:gd name="connsiteX4" fmla="*/ 1501342 w 1501342"/>
              <a:gd name="connsiteY4" fmla="*/ 1416366 h 1501342"/>
              <a:gd name="connsiteX5" fmla="*/ 1416366 w 1501342"/>
              <a:gd name="connsiteY5" fmla="*/ 1501342 h 1501342"/>
              <a:gd name="connsiteX6" fmla="*/ 84976 w 1501342"/>
              <a:gd name="connsiteY6" fmla="*/ 1501342 h 1501342"/>
              <a:gd name="connsiteX7" fmla="*/ 0 w 1501342"/>
              <a:gd name="connsiteY7" fmla="*/ 1416366 h 1501342"/>
              <a:gd name="connsiteX8" fmla="*/ 0 w 1501342"/>
              <a:gd name="connsiteY8" fmla="*/ 84976 h 1501342"/>
              <a:gd name="connsiteX0" fmla="*/ 0 w 1501342"/>
              <a:gd name="connsiteY0" fmla="*/ 1416366 h 1501342"/>
              <a:gd name="connsiteX1" fmla="*/ 84976 w 1501342"/>
              <a:gd name="connsiteY1" fmla="*/ 0 h 1501342"/>
              <a:gd name="connsiteX2" fmla="*/ 1416366 w 1501342"/>
              <a:gd name="connsiteY2" fmla="*/ 0 h 1501342"/>
              <a:gd name="connsiteX3" fmla="*/ 1501342 w 1501342"/>
              <a:gd name="connsiteY3" fmla="*/ 84976 h 1501342"/>
              <a:gd name="connsiteX4" fmla="*/ 1501342 w 1501342"/>
              <a:gd name="connsiteY4" fmla="*/ 1416366 h 1501342"/>
              <a:gd name="connsiteX5" fmla="*/ 1416366 w 1501342"/>
              <a:gd name="connsiteY5" fmla="*/ 1501342 h 1501342"/>
              <a:gd name="connsiteX6" fmla="*/ 84976 w 1501342"/>
              <a:gd name="connsiteY6" fmla="*/ 1501342 h 1501342"/>
              <a:gd name="connsiteX7" fmla="*/ 0 w 1501342"/>
              <a:gd name="connsiteY7" fmla="*/ 1416366 h 1501342"/>
              <a:gd name="connsiteX0" fmla="*/ 166423 w 1582789"/>
              <a:gd name="connsiteY0" fmla="*/ 1501342 h 1501342"/>
              <a:gd name="connsiteX1" fmla="*/ 166423 w 1582789"/>
              <a:gd name="connsiteY1" fmla="*/ 0 h 1501342"/>
              <a:gd name="connsiteX2" fmla="*/ 1497813 w 1582789"/>
              <a:gd name="connsiteY2" fmla="*/ 0 h 1501342"/>
              <a:gd name="connsiteX3" fmla="*/ 1582789 w 1582789"/>
              <a:gd name="connsiteY3" fmla="*/ 84976 h 1501342"/>
              <a:gd name="connsiteX4" fmla="*/ 1582789 w 1582789"/>
              <a:gd name="connsiteY4" fmla="*/ 1416366 h 1501342"/>
              <a:gd name="connsiteX5" fmla="*/ 1497813 w 1582789"/>
              <a:gd name="connsiteY5" fmla="*/ 1501342 h 1501342"/>
              <a:gd name="connsiteX6" fmla="*/ 166423 w 1582789"/>
              <a:gd name="connsiteY6" fmla="*/ 1501342 h 1501342"/>
              <a:gd name="connsiteX0" fmla="*/ 0 w 1416366"/>
              <a:gd name="connsiteY0" fmla="*/ 1501342 h 1501342"/>
              <a:gd name="connsiteX1" fmla="*/ 0 w 1416366"/>
              <a:gd name="connsiteY1" fmla="*/ 0 h 1501342"/>
              <a:gd name="connsiteX2" fmla="*/ 1331390 w 1416366"/>
              <a:gd name="connsiteY2" fmla="*/ 0 h 1501342"/>
              <a:gd name="connsiteX3" fmla="*/ 1416366 w 1416366"/>
              <a:gd name="connsiteY3" fmla="*/ 84976 h 1501342"/>
              <a:gd name="connsiteX4" fmla="*/ 1416366 w 1416366"/>
              <a:gd name="connsiteY4" fmla="*/ 1416366 h 1501342"/>
              <a:gd name="connsiteX5" fmla="*/ 1331390 w 1416366"/>
              <a:gd name="connsiteY5" fmla="*/ 1501342 h 1501342"/>
              <a:gd name="connsiteX6" fmla="*/ 0 w 1416366"/>
              <a:gd name="connsiteY6" fmla="*/ 1501342 h 150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6366" h="1501342">
                <a:moveTo>
                  <a:pt x="0" y="1501342"/>
                </a:moveTo>
                <a:lnTo>
                  <a:pt x="0" y="0"/>
                </a:lnTo>
                <a:lnTo>
                  <a:pt x="1331390" y="0"/>
                </a:lnTo>
                <a:cubicBezTo>
                  <a:pt x="1378321" y="0"/>
                  <a:pt x="1416366" y="38045"/>
                  <a:pt x="1416366" y="84976"/>
                </a:cubicBezTo>
                <a:lnTo>
                  <a:pt x="1416366" y="1416366"/>
                </a:lnTo>
                <a:cubicBezTo>
                  <a:pt x="1416366" y="1463297"/>
                  <a:pt x="1378321" y="1501342"/>
                  <a:pt x="1331390" y="1501342"/>
                </a:cubicBezTo>
                <a:lnTo>
                  <a:pt x="0" y="1501342"/>
                </a:lnTo>
                <a:close/>
              </a:path>
            </a:pathLst>
          </a:cu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5" hasCustomPrompt="1"/>
          </p:nvPr>
        </p:nvSpPr>
        <p:spPr>
          <a:xfrm flipH="1">
            <a:off x="1424611" y="4088359"/>
            <a:ext cx="1893203" cy="2009001"/>
          </a:xfrm>
          <a:custGeom>
            <a:avLst/>
            <a:gdLst>
              <a:gd name="connsiteX0" fmla="*/ 0 w 1501342"/>
              <a:gd name="connsiteY0" fmla="*/ 84976 h 1501342"/>
              <a:gd name="connsiteX1" fmla="*/ 84976 w 1501342"/>
              <a:gd name="connsiteY1" fmla="*/ 0 h 1501342"/>
              <a:gd name="connsiteX2" fmla="*/ 1416366 w 1501342"/>
              <a:gd name="connsiteY2" fmla="*/ 0 h 1501342"/>
              <a:gd name="connsiteX3" fmla="*/ 1501342 w 1501342"/>
              <a:gd name="connsiteY3" fmla="*/ 84976 h 1501342"/>
              <a:gd name="connsiteX4" fmla="*/ 1501342 w 1501342"/>
              <a:gd name="connsiteY4" fmla="*/ 1416366 h 1501342"/>
              <a:gd name="connsiteX5" fmla="*/ 1416366 w 1501342"/>
              <a:gd name="connsiteY5" fmla="*/ 1501342 h 1501342"/>
              <a:gd name="connsiteX6" fmla="*/ 84976 w 1501342"/>
              <a:gd name="connsiteY6" fmla="*/ 1501342 h 1501342"/>
              <a:gd name="connsiteX7" fmla="*/ 0 w 1501342"/>
              <a:gd name="connsiteY7" fmla="*/ 1416366 h 1501342"/>
              <a:gd name="connsiteX8" fmla="*/ 0 w 1501342"/>
              <a:gd name="connsiteY8" fmla="*/ 84976 h 1501342"/>
              <a:gd name="connsiteX0" fmla="*/ 0 w 1501342"/>
              <a:gd name="connsiteY0" fmla="*/ 84976 h 1501342"/>
              <a:gd name="connsiteX1" fmla="*/ 84976 w 1501342"/>
              <a:gd name="connsiteY1" fmla="*/ 0 h 1501342"/>
              <a:gd name="connsiteX2" fmla="*/ 1416366 w 1501342"/>
              <a:gd name="connsiteY2" fmla="*/ 0 h 1501342"/>
              <a:gd name="connsiteX3" fmla="*/ 1501342 w 1501342"/>
              <a:gd name="connsiteY3" fmla="*/ 84976 h 1501342"/>
              <a:gd name="connsiteX4" fmla="*/ 1501342 w 1501342"/>
              <a:gd name="connsiteY4" fmla="*/ 1416366 h 1501342"/>
              <a:gd name="connsiteX5" fmla="*/ 1416366 w 1501342"/>
              <a:gd name="connsiteY5" fmla="*/ 1501342 h 1501342"/>
              <a:gd name="connsiteX6" fmla="*/ 84976 w 1501342"/>
              <a:gd name="connsiteY6" fmla="*/ 1501342 h 1501342"/>
              <a:gd name="connsiteX7" fmla="*/ 0 w 1501342"/>
              <a:gd name="connsiteY7" fmla="*/ 1416366 h 1501342"/>
              <a:gd name="connsiteX8" fmla="*/ 0 w 1501342"/>
              <a:gd name="connsiteY8" fmla="*/ 84976 h 1501342"/>
              <a:gd name="connsiteX0" fmla="*/ 0 w 1501342"/>
              <a:gd name="connsiteY0" fmla="*/ 1416366 h 1501342"/>
              <a:gd name="connsiteX1" fmla="*/ 84976 w 1501342"/>
              <a:gd name="connsiteY1" fmla="*/ 0 h 1501342"/>
              <a:gd name="connsiteX2" fmla="*/ 1416366 w 1501342"/>
              <a:gd name="connsiteY2" fmla="*/ 0 h 1501342"/>
              <a:gd name="connsiteX3" fmla="*/ 1501342 w 1501342"/>
              <a:gd name="connsiteY3" fmla="*/ 84976 h 1501342"/>
              <a:gd name="connsiteX4" fmla="*/ 1501342 w 1501342"/>
              <a:gd name="connsiteY4" fmla="*/ 1416366 h 1501342"/>
              <a:gd name="connsiteX5" fmla="*/ 1416366 w 1501342"/>
              <a:gd name="connsiteY5" fmla="*/ 1501342 h 1501342"/>
              <a:gd name="connsiteX6" fmla="*/ 84976 w 1501342"/>
              <a:gd name="connsiteY6" fmla="*/ 1501342 h 1501342"/>
              <a:gd name="connsiteX7" fmla="*/ 0 w 1501342"/>
              <a:gd name="connsiteY7" fmla="*/ 1416366 h 1501342"/>
              <a:gd name="connsiteX0" fmla="*/ 166423 w 1582789"/>
              <a:gd name="connsiteY0" fmla="*/ 1501342 h 1501342"/>
              <a:gd name="connsiteX1" fmla="*/ 166423 w 1582789"/>
              <a:gd name="connsiteY1" fmla="*/ 0 h 1501342"/>
              <a:gd name="connsiteX2" fmla="*/ 1497813 w 1582789"/>
              <a:gd name="connsiteY2" fmla="*/ 0 h 1501342"/>
              <a:gd name="connsiteX3" fmla="*/ 1582789 w 1582789"/>
              <a:gd name="connsiteY3" fmla="*/ 84976 h 1501342"/>
              <a:gd name="connsiteX4" fmla="*/ 1582789 w 1582789"/>
              <a:gd name="connsiteY4" fmla="*/ 1416366 h 1501342"/>
              <a:gd name="connsiteX5" fmla="*/ 1497813 w 1582789"/>
              <a:gd name="connsiteY5" fmla="*/ 1501342 h 1501342"/>
              <a:gd name="connsiteX6" fmla="*/ 166423 w 1582789"/>
              <a:gd name="connsiteY6" fmla="*/ 1501342 h 1501342"/>
              <a:gd name="connsiteX0" fmla="*/ 0 w 1416366"/>
              <a:gd name="connsiteY0" fmla="*/ 1501342 h 1501342"/>
              <a:gd name="connsiteX1" fmla="*/ 0 w 1416366"/>
              <a:gd name="connsiteY1" fmla="*/ 0 h 1501342"/>
              <a:gd name="connsiteX2" fmla="*/ 1331390 w 1416366"/>
              <a:gd name="connsiteY2" fmla="*/ 0 h 1501342"/>
              <a:gd name="connsiteX3" fmla="*/ 1416366 w 1416366"/>
              <a:gd name="connsiteY3" fmla="*/ 84976 h 1501342"/>
              <a:gd name="connsiteX4" fmla="*/ 1416366 w 1416366"/>
              <a:gd name="connsiteY4" fmla="*/ 1416366 h 1501342"/>
              <a:gd name="connsiteX5" fmla="*/ 1331390 w 1416366"/>
              <a:gd name="connsiteY5" fmla="*/ 1501342 h 1501342"/>
              <a:gd name="connsiteX6" fmla="*/ 0 w 1416366"/>
              <a:gd name="connsiteY6" fmla="*/ 1501342 h 150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6366" h="1501342">
                <a:moveTo>
                  <a:pt x="0" y="1501342"/>
                </a:moveTo>
                <a:lnTo>
                  <a:pt x="0" y="0"/>
                </a:lnTo>
                <a:lnTo>
                  <a:pt x="1331390" y="0"/>
                </a:lnTo>
                <a:cubicBezTo>
                  <a:pt x="1378321" y="0"/>
                  <a:pt x="1416366" y="38045"/>
                  <a:pt x="1416366" y="84976"/>
                </a:cubicBezTo>
                <a:lnTo>
                  <a:pt x="1416366" y="1416366"/>
                </a:lnTo>
                <a:cubicBezTo>
                  <a:pt x="1416366" y="1463297"/>
                  <a:pt x="1378321" y="1501342"/>
                  <a:pt x="1331390" y="1501342"/>
                </a:cubicBezTo>
                <a:lnTo>
                  <a:pt x="0" y="1501342"/>
                </a:lnTo>
                <a:close/>
              </a:path>
            </a:pathLst>
          </a:cu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 flipH="1">
            <a:off x="1424610" y="1935376"/>
            <a:ext cx="1893203" cy="2009001"/>
          </a:xfrm>
          <a:custGeom>
            <a:avLst/>
            <a:gdLst>
              <a:gd name="connsiteX0" fmla="*/ 0 w 1501342"/>
              <a:gd name="connsiteY0" fmla="*/ 84976 h 1501342"/>
              <a:gd name="connsiteX1" fmla="*/ 84976 w 1501342"/>
              <a:gd name="connsiteY1" fmla="*/ 0 h 1501342"/>
              <a:gd name="connsiteX2" fmla="*/ 1416366 w 1501342"/>
              <a:gd name="connsiteY2" fmla="*/ 0 h 1501342"/>
              <a:gd name="connsiteX3" fmla="*/ 1501342 w 1501342"/>
              <a:gd name="connsiteY3" fmla="*/ 84976 h 1501342"/>
              <a:gd name="connsiteX4" fmla="*/ 1501342 w 1501342"/>
              <a:gd name="connsiteY4" fmla="*/ 1416366 h 1501342"/>
              <a:gd name="connsiteX5" fmla="*/ 1416366 w 1501342"/>
              <a:gd name="connsiteY5" fmla="*/ 1501342 h 1501342"/>
              <a:gd name="connsiteX6" fmla="*/ 84976 w 1501342"/>
              <a:gd name="connsiteY6" fmla="*/ 1501342 h 1501342"/>
              <a:gd name="connsiteX7" fmla="*/ 0 w 1501342"/>
              <a:gd name="connsiteY7" fmla="*/ 1416366 h 1501342"/>
              <a:gd name="connsiteX8" fmla="*/ 0 w 1501342"/>
              <a:gd name="connsiteY8" fmla="*/ 84976 h 1501342"/>
              <a:gd name="connsiteX0" fmla="*/ 0 w 1501342"/>
              <a:gd name="connsiteY0" fmla="*/ 84976 h 1501342"/>
              <a:gd name="connsiteX1" fmla="*/ 84976 w 1501342"/>
              <a:gd name="connsiteY1" fmla="*/ 0 h 1501342"/>
              <a:gd name="connsiteX2" fmla="*/ 1416366 w 1501342"/>
              <a:gd name="connsiteY2" fmla="*/ 0 h 1501342"/>
              <a:gd name="connsiteX3" fmla="*/ 1501342 w 1501342"/>
              <a:gd name="connsiteY3" fmla="*/ 84976 h 1501342"/>
              <a:gd name="connsiteX4" fmla="*/ 1501342 w 1501342"/>
              <a:gd name="connsiteY4" fmla="*/ 1416366 h 1501342"/>
              <a:gd name="connsiteX5" fmla="*/ 1416366 w 1501342"/>
              <a:gd name="connsiteY5" fmla="*/ 1501342 h 1501342"/>
              <a:gd name="connsiteX6" fmla="*/ 84976 w 1501342"/>
              <a:gd name="connsiteY6" fmla="*/ 1501342 h 1501342"/>
              <a:gd name="connsiteX7" fmla="*/ 0 w 1501342"/>
              <a:gd name="connsiteY7" fmla="*/ 1416366 h 1501342"/>
              <a:gd name="connsiteX8" fmla="*/ 0 w 1501342"/>
              <a:gd name="connsiteY8" fmla="*/ 84976 h 1501342"/>
              <a:gd name="connsiteX0" fmla="*/ 0 w 1501342"/>
              <a:gd name="connsiteY0" fmla="*/ 1416366 h 1501342"/>
              <a:gd name="connsiteX1" fmla="*/ 84976 w 1501342"/>
              <a:gd name="connsiteY1" fmla="*/ 0 h 1501342"/>
              <a:gd name="connsiteX2" fmla="*/ 1416366 w 1501342"/>
              <a:gd name="connsiteY2" fmla="*/ 0 h 1501342"/>
              <a:gd name="connsiteX3" fmla="*/ 1501342 w 1501342"/>
              <a:gd name="connsiteY3" fmla="*/ 84976 h 1501342"/>
              <a:gd name="connsiteX4" fmla="*/ 1501342 w 1501342"/>
              <a:gd name="connsiteY4" fmla="*/ 1416366 h 1501342"/>
              <a:gd name="connsiteX5" fmla="*/ 1416366 w 1501342"/>
              <a:gd name="connsiteY5" fmla="*/ 1501342 h 1501342"/>
              <a:gd name="connsiteX6" fmla="*/ 84976 w 1501342"/>
              <a:gd name="connsiteY6" fmla="*/ 1501342 h 1501342"/>
              <a:gd name="connsiteX7" fmla="*/ 0 w 1501342"/>
              <a:gd name="connsiteY7" fmla="*/ 1416366 h 1501342"/>
              <a:gd name="connsiteX0" fmla="*/ 166423 w 1582789"/>
              <a:gd name="connsiteY0" fmla="*/ 1501342 h 1501342"/>
              <a:gd name="connsiteX1" fmla="*/ 166423 w 1582789"/>
              <a:gd name="connsiteY1" fmla="*/ 0 h 1501342"/>
              <a:gd name="connsiteX2" fmla="*/ 1497813 w 1582789"/>
              <a:gd name="connsiteY2" fmla="*/ 0 h 1501342"/>
              <a:gd name="connsiteX3" fmla="*/ 1582789 w 1582789"/>
              <a:gd name="connsiteY3" fmla="*/ 84976 h 1501342"/>
              <a:gd name="connsiteX4" fmla="*/ 1582789 w 1582789"/>
              <a:gd name="connsiteY4" fmla="*/ 1416366 h 1501342"/>
              <a:gd name="connsiteX5" fmla="*/ 1497813 w 1582789"/>
              <a:gd name="connsiteY5" fmla="*/ 1501342 h 1501342"/>
              <a:gd name="connsiteX6" fmla="*/ 166423 w 1582789"/>
              <a:gd name="connsiteY6" fmla="*/ 1501342 h 1501342"/>
              <a:gd name="connsiteX0" fmla="*/ 0 w 1416366"/>
              <a:gd name="connsiteY0" fmla="*/ 1501342 h 1501342"/>
              <a:gd name="connsiteX1" fmla="*/ 0 w 1416366"/>
              <a:gd name="connsiteY1" fmla="*/ 0 h 1501342"/>
              <a:gd name="connsiteX2" fmla="*/ 1331390 w 1416366"/>
              <a:gd name="connsiteY2" fmla="*/ 0 h 1501342"/>
              <a:gd name="connsiteX3" fmla="*/ 1416366 w 1416366"/>
              <a:gd name="connsiteY3" fmla="*/ 84976 h 1501342"/>
              <a:gd name="connsiteX4" fmla="*/ 1416366 w 1416366"/>
              <a:gd name="connsiteY4" fmla="*/ 1416366 h 1501342"/>
              <a:gd name="connsiteX5" fmla="*/ 1331390 w 1416366"/>
              <a:gd name="connsiteY5" fmla="*/ 1501342 h 1501342"/>
              <a:gd name="connsiteX6" fmla="*/ 0 w 1416366"/>
              <a:gd name="connsiteY6" fmla="*/ 1501342 h 150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6366" h="1501342">
                <a:moveTo>
                  <a:pt x="0" y="1501342"/>
                </a:moveTo>
                <a:lnTo>
                  <a:pt x="0" y="0"/>
                </a:lnTo>
                <a:lnTo>
                  <a:pt x="1331390" y="0"/>
                </a:lnTo>
                <a:cubicBezTo>
                  <a:pt x="1378321" y="0"/>
                  <a:pt x="1416366" y="38045"/>
                  <a:pt x="1416366" y="84976"/>
                </a:cubicBezTo>
                <a:lnTo>
                  <a:pt x="1416366" y="1416366"/>
                </a:lnTo>
                <a:cubicBezTo>
                  <a:pt x="1416366" y="1463297"/>
                  <a:pt x="1378321" y="1501342"/>
                  <a:pt x="1331390" y="1501342"/>
                </a:cubicBezTo>
                <a:lnTo>
                  <a:pt x="0" y="1501342"/>
                </a:lnTo>
                <a:close/>
              </a:path>
            </a:pathLst>
          </a:cu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0" baseline="0"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486458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placeholder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44" y="782847"/>
            <a:ext cx="11357112" cy="562527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17444" y="558294"/>
            <a:ext cx="11357112" cy="43690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3"/>
          <p:cNvSpPr>
            <a:spLocks noGrp="1" noChangeAspect="1"/>
          </p:cNvSpPr>
          <p:nvPr>
            <p:ph type="pic" sz="quarter" idx="11"/>
          </p:nvPr>
        </p:nvSpPr>
        <p:spPr>
          <a:xfrm>
            <a:off x="790094" y="1987826"/>
            <a:ext cx="2160000" cy="2160000"/>
          </a:xfrm>
          <a:prstGeom prst="rect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9" name="Picture Placeholder 3"/>
          <p:cNvSpPr>
            <a:spLocks noGrp="1" noChangeAspect="1"/>
          </p:cNvSpPr>
          <p:nvPr>
            <p:ph type="pic" sz="quarter" idx="12"/>
          </p:nvPr>
        </p:nvSpPr>
        <p:spPr>
          <a:xfrm>
            <a:off x="3592929" y="1987826"/>
            <a:ext cx="2160000" cy="2160000"/>
          </a:xfrm>
          <a:prstGeom prst="rect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 noChangeAspect="1"/>
          </p:cNvSpPr>
          <p:nvPr>
            <p:ph type="pic" sz="quarter" idx="13"/>
          </p:nvPr>
        </p:nvSpPr>
        <p:spPr>
          <a:xfrm>
            <a:off x="6395764" y="1987826"/>
            <a:ext cx="2160000" cy="2160000"/>
          </a:xfrm>
          <a:prstGeom prst="rect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1" name="Picture Placeholder 3"/>
          <p:cNvSpPr>
            <a:spLocks noGrp="1" noChangeAspect="1"/>
          </p:cNvSpPr>
          <p:nvPr>
            <p:ph type="pic" sz="quarter" idx="14"/>
          </p:nvPr>
        </p:nvSpPr>
        <p:spPr>
          <a:xfrm>
            <a:off x="9198599" y="1987826"/>
            <a:ext cx="2160000" cy="2160000"/>
          </a:xfrm>
          <a:prstGeom prst="rect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Freeform 11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237846" y="6260362"/>
            <a:ext cx="6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9B9A1CC-CF23-404A-A754-6B4803B2A082}" type="slidenum">
              <a:rPr lang="id-ID" sz="1400" smtClean="0">
                <a:solidFill>
                  <a:schemeClr val="tx1"/>
                </a:solidFill>
              </a:rPr>
              <a:t>‹N›</a:t>
            </a:fld>
            <a:endParaRPr lang="id-ID" sz="140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11346524" y="6203278"/>
            <a:ext cx="432000" cy="4320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 Placeholder 2"/>
          <p:cNvSpPr txBox="1">
            <a:spLocks/>
          </p:cNvSpPr>
          <p:nvPr userDrawn="1"/>
        </p:nvSpPr>
        <p:spPr>
          <a:xfrm>
            <a:off x="1424610" y="6528383"/>
            <a:ext cx="1861930" cy="216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200"/>
              <a:t>Powerpoint Template 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6" y="6372071"/>
            <a:ext cx="1469938" cy="60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71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26994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laceholder 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44" y="782847"/>
            <a:ext cx="11357112" cy="562527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17444" y="558294"/>
            <a:ext cx="11357112" cy="43690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874644" y="2819953"/>
            <a:ext cx="3328416" cy="1472184"/>
          </a:xfrm>
          <a:prstGeom prst="rect">
            <a:avLst/>
          </a:prstGeo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92036" y="2819953"/>
            <a:ext cx="3328416" cy="1472184"/>
          </a:xfrm>
          <a:prstGeom prst="rect">
            <a:avLst/>
          </a:prstGeo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7909428" y="2819953"/>
            <a:ext cx="3328416" cy="1472184"/>
          </a:xfrm>
          <a:prstGeom prst="rect">
            <a:avLst/>
          </a:prstGeo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237846" y="6260362"/>
            <a:ext cx="6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9B9A1CC-CF23-404A-A754-6B4803B2A082}" type="slidenum">
              <a:rPr lang="id-ID" sz="1400" smtClean="0">
                <a:solidFill>
                  <a:schemeClr val="tx1"/>
                </a:solidFill>
              </a:rPr>
              <a:t>‹N›</a:t>
            </a:fld>
            <a:endParaRPr lang="id-ID" sz="140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11346524" y="6203278"/>
            <a:ext cx="432000" cy="4320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1424610" y="6528383"/>
            <a:ext cx="1861930" cy="216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200"/>
              <a:t>Powerpoint Template 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6" y="6372071"/>
            <a:ext cx="1469938" cy="60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279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full placeholder 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-18288" y="0"/>
            <a:ext cx="3063240" cy="3438144"/>
          </a:xfrm>
          <a:prstGeom prst="rect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079744" y="0"/>
            <a:ext cx="3063240" cy="3438144"/>
          </a:xfrm>
          <a:prstGeom prst="rect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3030728" y="3438144"/>
            <a:ext cx="3063240" cy="3438144"/>
          </a:xfrm>
          <a:prstGeom prst="rect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9128760" y="3438144"/>
            <a:ext cx="3063240" cy="3438144"/>
          </a:xfrm>
          <a:prstGeom prst="rect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073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laceholder 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44" y="782847"/>
            <a:ext cx="11357112" cy="562527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17444" y="558294"/>
            <a:ext cx="11357112" cy="43690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0" y="2212975"/>
            <a:ext cx="3037024" cy="24384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3047585" y="2212975"/>
            <a:ext cx="2991886" cy="24384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6063284" y="2212975"/>
            <a:ext cx="3100594" cy="24384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9163878" y="2212975"/>
            <a:ext cx="3028122" cy="24384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1" name="Freeform 10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1237846" y="6260362"/>
            <a:ext cx="6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9B9A1CC-CF23-404A-A754-6B4803B2A082}" type="slidenum">
              <a:rPr lang="id-ID" sz="1400" smtClean="0">
                <a:solidFill>
                  <a:schemeClr val="tx1"/>
                </a:solidFill>
              </a:rPr>
              <a:t>‹N›</a:t>
            </a:fld>
            <a:endParaRPr lang="id-ID" sz="140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 userDrawn="1"/>
        </p:nvSpPr>
        <p:spPr>
          <a:xfrm>
            <a:off x="11346524" y="6203278"/>
            <a:ext cx="432000" cy="4320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Text Placeholder 2"/>
          <p:cNvSpPr txBox="1">
            <a:spLocks/>
          </p:cNvSpPr>
          <p:nvPr userDrawn="1"/>
        </p:nvSpPr>
        <p:spPr>
          <a:xfrm>
            <a:off x="1424610" y="6528383"/>
            <a:ext cx="1861930" cy="216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200"/>
              <a:t>Powerpoint Template 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6" y="6372071"/>
            <a:ext cx="1469938" cy="60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514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laceholder portfoli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44" y="782847"/>
            <a:ext cx="11357112" cy="562527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17444" y="558294"/>
            <a:ext cx="11357112" cy="43690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-14069" y="2930635"/>
            <a:ext cx="3037024" cy="24384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3033516" y="2930635"/>
            <a:ext cx="2991886" cy="24384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6049215" y="2930635"/>
            <a:ext cx="3100594" cy="24384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9149809" y="2930635"/>
            <a:ext cx="3028122" cy="24384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1" name="Freeform 10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1237846" y="6260362"/>
            <a:ext cx="6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9B9A1CC-CF23-404A-A754-6B4803B2A082}" type="slidenum">
              <a:rPr lang="id-ID" sz="1400" smtClean="0">
                <a:solidFill>
                  <a:schemeClr val="tx1"/>
                </a:solidFill>
              </a:rPr>
              <a:t>‹N›</a:t>
            </a:fld>
            <a:endParaRPr lang="id-ID" sz="140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 userDrawn="1"/>
        </p:nvSpPr>
        <p:spPr>
          <a:xfrm>
            <a:off x="11346524" y="6203278"/>
            <a:ext cx="432000" cy="4320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Text Placeholder 2"/>
          <p:cNvSpPr txBox="1">
            <a:spLocks/>
          </p:cNvSpPr>
          <p:nvPr userDrawn="1"/>
        </p:nvSpPr>
        <p:spPr>
          <a:xfrm>
            <a:off x="1424610" y="6528383"/>
            <a:ext cx="1861930" cy="216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200"/>
              <a:t>Powerpoint Template 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6" y="6372071"/>
            <a:ext cx="1469938" cy="60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765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44" y="782847"/>
            <a:ext cx="11357112" cy="562527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17444" y="558294"/>
            <a:ext cx="11357112" cy="43690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3"/>
          <p:cNvSpPr>
            <a:spLocks noGrp="1" noChangeAspect="1"/>
          </p:cNvSpPr>
          <p:nvPr>
            <p:ph type="pic" sz="quarter" idx="11"/>
          </p:nvPr>
        </p:nvSpPr>
        <p:spPr>
          <a:xfrm>
            <a:off x="1459276" y="2332382"/>
            <a:ext cx="2160000" cy="2160000"/>
          </a:xfrm>
          <a:prstGeom prst="ellipse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9" name="Picture Placeholder 3"/>
          <p:cNvSpPr>
            <a:spLocks noGrp="1" noChangeAspect="1"/>
          </p:cNvSpPr>
          <p:nvPr>
            <p:ph type="pic" sz="quarter" idx="12"/>
          </p:nvPr>
        </p:nvSpPr>
        <p:spPr>
          <a:xfrm>
            <a:off x="3182111" y="2332382"/>
            <a:ext cx="2160000" cy="2160000"/>
          </a:xfrm>
          <a:prstGeom prst="ellipse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 noChangeAspect="1"/>
          </p:cNvSpPr>
          <p:nvPr>
            <p:ph type="pic" sz="quarter" idx="13"/>
          </p:nvPr>
        </p:nvSpPr>
        <p:spPr>
          <a:xfrm>
            <a:off x="4904946" y="2353172"/>
            <a:ext cx="2160000" cy="2160000"/>
          </a:xfrm>
          <a:prstGeom prst="ellipse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1" name="Picture Placeholder 3"/>
          <p:cNvSpPr>
            <a:spLocks noGrp="1" noChangeAspect="1"/>
          </p:cNvSpPr>
          <p:nvPr>
            <p:ph type="pic" sz="quarter" idx="14"/>
          </p:nvPr>
        </p:nvSpPr>
        <p:spPr>
          <a:xfrm>
            <a:off x="6773450" y="2332382"/>
            <a:ext cx="2160000" cy="2160000"/>
          </a:xfrm>
          <a:prstGeom prst="ellipse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 noChangeAspect="1"/>
          </p:cNvSpPr>
          <p:nvPr>
            <p:ph type="pic" sz="quarter" idx="15"/>
          </p:nvPr>
        </p:nvSpPr>
        <p:spPr>
          <a:xfrm>
            <a:off x="8524379" y="2353172"/>
            <a:ext cx="2160000" cy="2160000"/>
          </a:xfrm>
          <a:prstGeom prst="ellipse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237846" y="6260362"/>
            <a:ext cx="6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9B9A1CC-CF23-404A-A754-6B4803B2A082}" type="slidenum">
              <a:rPr lang="id-ID" sz="1400" smtClean="0">
                <a:solidFill>
                  <a:schemeClr val="tx1"/>
                </a:solidFill>
              </a:rPr>
              <a:t>‹N›</a:t>
            </a:fld>
            <a:endParaRPr lang="id-ID" sz="140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11346524" y="6203278"/>
            <a:ext cx="432000" cy="4320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Text Placeholder 2"/>
          <p:cNvSpPr txBox="1">
            <a:spLocks/>
          </p:cNvSpPr>
          <p:nvPr userDrawn="1"/>
        </p:nvSpPr>
        <p:spPr>
          <a:xfrm>
            <a:off x="1424610" y="6528383"/>
            <a:ext cx="1861930" cy="216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200" dirty="0"/>
              <a:t>Powepoint Template </a:t>
            </a:r>
          </a:p>
        </p:txBody>
      </p:sp>
    </p:spTree>
    <p:extLst>
      <p:ext uri="{BB962C8B-B14F-4D97-AF65-F5344CB8AC3E}">
        <p14:creationId xmlns:p14="http://schemas.microsoft.com/office/powerpoint/2010/main" val="11469198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1237846" y="6260362"/>
            <a:ext cx="6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9B9A1CC-CF23-404A-A754-6B4803B2A082}" type="slidenum">
              <a:rPr lang="id-ID" sz="1400" smtClean="0">
                <a:solidFill>
                  <a:schemeClr val="tx1"/>
                </a:solidFill>
              </a:rPr>
              <a:t>‹N›</a:t>
            </a:fld>
            <a:endParaRPr lang="id-ID" sz="140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 userDrawn="1"/>
        </p:nvSpPr>
        <p:spPr>
          <a:xfrm>
            <a:off x="11346524" y="6203278"/>
            <a:ext cx="432000" cy="4320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Text Placeholder 2"/>
          <p:cNvSpPr txBox="1">
            <a:spLocks/>
          </p:cNvSpPr>
          <p:nvPr userDrawn="1"/>
        </p:nvSpPr>
        <p:spPr>
          <a:xfrm>
            <a:off x="1424610" y="6528383"/>
            <a:ext cx="1861930" cy="216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200" dirty="0"/>
              <a:t>owerpoint Template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44" y="782847"/>
            <a:ext cx="11357112" cy="562527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17444" y="558294"/>
            <a:ext cx="11357112" cy="43690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3"/>
          <p:cNvSpPr>
            <a:spLocks noGrp="1" noChangeAspect="1"/>
          </p:cNvSpPr>
          <p:nvPr>
            <p:ph type="pic" sz="quarter" idx="11"/>
          </p:nvPr>
        </p:nvSpPr>
        <p:spPr>
          <a:xfrm>
            <a:off x="1227415" y="1662691"/>
            <a:ext cx="1800000" cy="1800000"/>
          </a:xfrm>
          <a:prstGeom prst="ellipse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9" name="Picture Placeholder 3"/>
          <p:cNvSpPr>
            <a:spLocks noGrp="1" noChangeAspect="1"/>
          </p:cNvSpPr>
          <p:nvPr>
            <p:ph type="pic" sz="quarter" idx="12"/>
          </p:nvPr>
        </p:nvSpPr>
        <p:spPr>
          <a:xfrm>
            <a:off x="3772980" y="1662691"/>
            <a:ext cx="1800000" cy="1800000"/>
          </a:xfrm>
          <a:prstGeom prst="ellipse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 noChangeAspect="1"/>
          </p:cNvSpPr>
          <p:nvPr>
            <p:ph type="pic" sz="quarter" idx="13"/>
          </p:nvPr>
        </p:nvSpPr>
        <p:spPr>
          <a:xfrm>
            <a:off x="9016510" y="1662691"/>
            <a:ext cx="1800000" cy="1800000"/>
          </a:xfrm>
          <a:prstGeom prst="ellipse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1" name="Picture Placeholder 3"/>
          <p:cNvSpPr>
            <a:spLocks noGrp="1" noChangeAspect="1"/>
          </p:cNvSpPr>
          <p:nvPr>
            <p:ph type="pic" sz="quarter" idx="14"/>
          </p:nvPr>
        </p:nvSpPr>
        <p:spPr>
          <a:xfrm>
            <a:off x="6394745" y="1662691"/>
            <a:ext cx="1800000" cy="1800000"/>
          </a:xfrm>
          <a:prstGeom prst="ellipse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 noChangeAspect="1"/>
          </p:cNvSpPr>
          <p:nvPr>
            <p:ph type="pic" sz="quarter" idx="15"/>
          </p:nvPr>
        </p:nvSpPr>
        <p:spPr>
          <a:xfrm>
            <a:off x="1227415" y="3869184"/>
            <a:ext cx="1800000" cy="1800000"/>
          </a:xfrm>
          <a:prstGeom prst="ellipse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 noChangeAspect="1"/>
          </p:cNvSpPr>
          <p:nvPr>
            <p:ph type="pic" sz="quarter" idx="16"/>
          </p:nvPr>
        </p:nvSpPr>
        <p:spPr>
          <a:xfrm>
            <a:off x="3772980" y="3869184"/>
            <a:ext cx="1800000" cy="1800000"/>
          </a:xfrm>
          <a:prstGeom prst="ellipse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 noChangeAspect="1"/>
          </p:cNvSpPr>
          <p:nvPr>
            <p:ph type="pic" sz="quarter" idx="17"/>
          </p:nvPr>
        </p:nvSpPr>
        <p:spPr>
          <a:xfrm>
            <a:off x="9016510" y="3869184"/>
            <a:ext cx="1800000" cy="1800000"/>
          </a:xfrm>
          <a:prstGeom prst="ellipse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 noChangeAspect="1"/>
          </p:cNvSpPr>
          <p:nvPr>
            <p:ph type="pic" sz="quarter" idx="18"/>
          </p:nvPr>
        </p:nvSpPr>
        <p:spPr>
          <a:xfrm>
            <a:off x="6394745" y="3869184"/>
            <a:ext cx="1800000" cy="1800000"/>
          </a:xfrm>
          <a:prstGeom prst="ellipse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445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56590" y="358606"/>
            <a:ext cx="2718399" cy="2947814"/>
          </a:xfrm>
          <a:prstGeom prst="rect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274989" y="358606"/>
            <a:ext cx="2843168" cy="2947814"/>
          </a:xfrm>
          <a:prstGeom prst="rect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153045" y="358606"/>
            <a:ext cx="2683511" cy="2947814"/>
          </a:xfrm>
          <a:prstGeom prst="rect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8871444" y="358606"/>
            <a:ext cx="2780876" cy="2947814"/>
          </a:xfrm>
          <a:prstGeom prst="rect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556590" y="3302941"/>
            <a:ext cx="2718399" cy="2947814"/>
          </a:xfrm>
          <a:prstGeom prst="rect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3274989" y="3302941"/>
            <a:ext cx="2843168" cy="2947814"/>
          </a:xfrm>
          <a:prstGeom prst="rect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153045" y="3302941"/>
            <a:ext cx="2683511" cy="2947814"/>
          </a:xfrm>
          <a:prstGeom prst="rect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871444" y="3302941"/>
            <a:ext cx="2780876" cy="2947814"/>
          </a:xfrm>
          <a:prstGeom prst="rect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021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placeholder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3063240" cy="3438144"/>
          </a:xfrm>
          <a:prstGeom prst="rect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9128760" y="3438144"/>
            <a:ext cx="3063240" cy="3438144"/>
          </a:xfrm>
          <a:prstGeom prst="rect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9016" y="0"/>
            <a:ext cx="3063240" cy="3438144"/>
          </a:xfrm>
          <a:prstGeom prst="rect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098032" y="0"/>
            <a:ext cx="3063240" cy="3438144"/>
          </a:xfrm>
          <a:prstGeom prst="rect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147048" y="0"/>
            <a:ext cx="3063240" cy="3438144"/>
          </a:xfrm>
          <a:prstGeom prst="rect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-18288" y="3438144"/>
            <a:ext cx="3063240" cy="3438144"/>
          </a:xfrm>
          <a:prstGeom prst="rect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3030728" y="3438144"/>
            <a:ext cx="3063240" cy="3438144"/>
          </a:xfrm>
          <a:prstGeom prst="rect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079744" y="3438144"/>
            <a:ext cx="3063240" cy="3438144"/>
          </a:xfrm>
          <a:prstGeom prst="rect">
            <a:avLst/>
          </a:prstGeo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6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2536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188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61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oc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52086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er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579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rmal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 userDrawn="1"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44" y="782847"/>
            <a:ext cx="11357112" cy="562527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17444" y="558294"/>
            <a:ext cx="11357112" cy="43690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11622159" y="6467061"/>
            <a:ext cx="410817" cy="390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1237846" y="6260362"/>
            <a:ext cx="6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9B9A1CC-CF23-404A-A754-6B4803B2A082}" type="slidenum">
              <a:rPr lang="id-ID" sz="1400" smtClean="0">
                <a:solidFill>
                  <a:schemeClr val="tx1"/>
                </a:solidFill>
              </a:rPr>
              <a:t>‹N›</a:t>
            </a:fld>
            <a:endParaRPr lang="id-ID" sz="140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 userDrawn="1"/>
        </p:nvSpPr>
        <p:spPr>
          <a:xfrm>
            <a:off x="11346524" y="6203278"/>
            <a:ext cx="432000" cy="4320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88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slideLayout" Target="../slideLayouts/slideLayout26.xml"/><Relationship Id="rId26" Type="http://schemas.openxmlformats.org/officeDocument/2006/relationships/slideLayout" Target="../slideLayouts/slideLayout34.xml"/><Relationship Id="rId3" Type="http://schemas.openxmlformats.org/officeDocument/2006/relationships/slideLayout" Target="../slideLayouts/slideLayout11.xml"/><Relationship Id="rId21" Type="http://schemas.openxmlformats.org/officeDocument/2006/relationships/slideLayout" Target="../slideLayouts/slideLayout29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20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37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24" Type="http://schemas.openxmlformats.org/officeDocument/2006/relationships/slideLayout" Target="../slideLayouts/slideLayout32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31.xml"/><Relationship Id="rId28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27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Relationship Id="rId22" Type="http://schemas.openxmlformats.org/officeDocument/2006/relationships/slideLayout" Target="../slideLayouts/slideLayout30.xml"/><Relationship Id="rId27" Type="http://schemas.openxmlformats.org/officeDocument/2006/relationships/slideLayout" Target="../slideLayouts/slideLayout35.xml"/><Relationship Id="rId30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E6F7B-9FD4-43A7-9E06-69DD7EBD01D1}" type="slidenum">
              <a:rPr lang="id-ID" smtClean="0"/>
              <a:t>‹N›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887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43B4A-7628-478F-BD81-93B0BA7BE246}" type="slidenum">
              <a:rPr lang="id-ID" smtClean="0"/>
              <a:t>‹N›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757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61" r:id="rId2"/>
    <p:sldLayoutId id="2147483681" r:id="rId3"/>
    <p:sldLayoutId id="2147483682" r:id="rId4"/>
    <p:sldLayoutId id="2147483683" r:id="rId5"/>
    <p:sldLayoutId id="2147483666" r:id="rId6"/>
    <p:sldLayoutId id="2147483667" r:id="rId7"/>
    <p:sldLayoutId id="2147483695" r:id="rId8"/>
    <p:sldLayoutId id="2147483673" r:id="rId9"/>
    <p:sldLayoutId id="2147483687" r:id="rId10"/>
    <p:sldLayoutId id="2147483691" r:id="rId11"/>
    <p:sldLayoutId id="2147483692" r:id="rId12"/>
    <p:sldLayoutId id="2147483693" r:id="rId13"/>
    <p:sldLayoutId id="2147483674" r:id="rId14"/>
    <p:sldLayoutId id="2147483664" r:id="rId15"/>
    <p:sldLayoutId id="2147483685" r:id="rId16"/>
    <p:sldLayoutId id="2147483690" r:id="rId17"/>
    <p:sldLayoutId id="2147483689" r:id="rId18"/>
    <p:sldLayoutId id="2147483676" r:id="rId19"/>
    <p:sldLayoutId id="2147483688" r:id="rId20"/>
    <p:sldLayoutId id="2147483686" r:id="rId21"/>
    <p:sldLayoutId id="2147483679" r:id="rId22"/>
    <p:sldLayoutId id="2147483680" r:id="rId23"/>
    <p:sldLayoutId id="2147483678" r:id="rId24"/>
    <p:sldLayoutId id="2147483694" r:id="rId25"/>
    <p:sldLayoutId id="2147483670" r:id="rId26"/>
    <p:sldLayoutId id="2147483671" r:id="rId27"/>
    <p:sldLayoutId id="2147483677" r:id="rId28"/>
    <p:sldLayoutId id="2147483672" r:id="rId2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jp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jpe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3.pn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12672" y="4214396"/>
            <a:ext cx="8023701" cy="6082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36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5606" y="2895547"/>
            <a:ext cx="9557334" cy="1194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7200" dirty="0">
                <a:latin typeface="Gill Sans"/>
                <a:ea typeface="Roboto Black" panose="02000000000000000000" pitchFamily="2" charset="0"/>
                <a:cs typeface="Gill Sans"/>
              </a:rPr>
              <a:t>TECNOASSISTENZA</a:t>
            </a:r>
          </a:p>
        </p:txBody>
      </p:sp>
      <p:sp>
        <p:nvSpPr>
          <p:cNvPr id="17" name="Freeform 16"/>
          <p:cNvSpPr/>
          <p:nvPr/>
        </p:nvSpPr>
        <p:spPr>
          <a:xfrm>
            <a:off x="-14069" y="5102088"/>
            <a:ext cx="12206069" cy="1755913"/>
          </a:xfrm>
          <a:custGeom>
            <a:avLst/>
            <a:gdLst>
              <a:gd name="connsiteX0" fmla="*/ 12206069 w 12206069"/>
              <a:gd name="connsiteY0" fmla="*/ 592040 h 1755913"/>
              <a:gd name="connsiteX1" fmla="*/ 12206069 w 12206069"/>
              <a:gd name="connsiteY1" fmla="*/ 611020 h 1755913"/>
              <a:gd name="connsiteX2" fmla="*/ 11904518 w 12206069"/>
              <a:gd name="connsiteY2" fmla="*/ 617615 h 1755913"/>
              <a:gd name="connsiteX3" fmla="*/ 6616459 w 12206069"/>
              <a:gd name="connsiteY3" fmla="*/ 984438 h 1755913"/>
              <a:gd name="connsiteX4" fmla="*/ 6180091 w 12206069"/>
              <a:gd name="connsiteY4" fmla="*/ 989968 h 1755913"/>
              <a:gd name="connsiteX5" fmla="*/ 2590097 w 12206069"/>
              <a:gd name="connsiteY5" fmla="*/ 666342 h 1755913"/>
              <a:gd name="connsiteX6" fmla="*/ 6157336 w 12206069"/>
              <a:gd name="connsiteY6" fmla="*/ 970879 h 1755913"/>
              <a:gd name="connsiteX7" fmla="*/ 6616459 w 12206069"/>
              <a:gd name="connsiteY7" fmla="*/ 965527 h 1755913"/>
              <a:gd name="connsiteX8" fmla="*/ 11912039 w 12206069"/>
              <a:gd name="connsiteY8" fmla="*/ 598526 h 1755913"/>
              <a:gd name="connsiteX9" fmla="*/ 12206069 w 12206069"/>
              <a:gd name="connsiteY9" fmla="*/ 562107 h 1755913"/>
              <a:gd name="connsiteX10" fmla="*/ 12206069 w 12206069"/>
              <a:gd name="connsiteY10" fmla="*/ 581048 h 1755913"/>
              <a:gd name="connsiteX11" fmla="*/ 11904518 w 12206069"/>
              <a:gd name="connsiteY11" fmla="*/ 587643 h 1755913"/>
              <a:gd name="connsiteX12" fmla="*/ 6616459 w 12206069"/>
              <a:gd name="connsiteY12" fmla="*/ 954644 h 1755913"/>
              <a:gd name="connsiteX13" fmla="*/ 6157336 w 12206069"/>
              <a:gd name="connsiteY13" fmla="*/ 959996 h 1755913"/>
              <a:gd name="connsiteX14" fmla="*/ 6145289 w 12206069"/>
              <a:gd name="connsiteY14" fmla="*/ 959996 h 1755913"/>
              <a:gd name="connsiteX15" fmla="*/ 2578050 w 12206069"/>
              <a:gd name="connsiteY15" fmla="*/ 652783 h 1755913"/>
              <a:gd name="connsiteX16" fmla="*/ 6121195 w 12206069"/>
              <a:gd name="connsiteY16" fmla="*/ 940907 h 1755913"/>
              <a:gd name="connsiteX17" fmla="*/ 6628506 w 12206069"/>
              <a:gd name="connsiteY17" fmla="*/ 935555 h 1755913"/>
              <a:gd name="connsiteX18" fmla="*/ 11912063 w 12206069"/>
              <a:gd name="connsiteY18" fmla="*/ 568613 h 1755913"/>
              <a:gd name="connsiteX19" fmla="*/ 0 w 12206069"/>
              <a:gd name="connsiteY19" fmla="*/ 0 h 1755913"/>
              <a:gd name="connsiteX20" fmla="*/ 6180091 w 12206069"/>
              <a:gd name="connsiteY20" fmla="*/ 1000851 h 1755913"/>
              <a:gd name="connsiteX21" fmla="*/ 6616459 w 12206069"/>
              <a:gd name="connsiteY21" fmla="*/ 995321 h 1755913"/>
              <a:gd name="connsiteX22" fmla="*/ 11912039 w 12206069"/>
              <a:gd name="connsiteY22" fmla="*/ 628498 h 1755913"/>
              <a:gd name="connsiteX23" fmla="*/ 12206069 w 12206069"/>
              <a:gd name="connsiteY23" fmla="*/ 622012 h 1755913"/>
              <a:gd name="connsiteX24" fmla="*/ 12206069 w 12206069"/>
              <a:gd name="connsiteY24" fmla="*/ 1755913 h 1755913"/>
              <a:gd name="connsiteX25" fmla="*/ 0 w 12206069"/>
              <a:gd name="connsiteY25" fmla="*/ 1755913 h 175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206069" h="1755913">
                <a:moveTo>
                  <a:pt x="12206069" y="592040"/>
                </a:moveTo>
                <a:lnTo>
                  <a:pt x="12206069" y="611020"/>
                </a:lnTo>
                <a:lnTo>
                  <a:pt x="11904518" y="617615"/>
                </a:lnTo>
                <a:cubicBezTo>
                  <a:pt x="9924311" y="690591"/>
                  <a:pt x="8418985" y="941666"/>
                  <a:pt x="6616459" y="984438"/>
                </a:cubicBezTo>
                <a:cubicBezTo>
                  <a:pt x="6474572" y="987292"/>
                  <a:pt x="6321978" y="989968"/>
                  <a:pt x="6180091" y="989968"/>
                </a:cubicBezTo>
                <a:cubicBezTo>
                  <a:pt x="4979411" y="989968"/>
                  <a:pt x="3743928" y="875789"/>
                  <a:pt x="2590097" y="666342"/>
                </a:cubicBezTo>
                <a:cubicBezTo>
                  <a:pt x="3731881" y="864907"/>
                  <a:pt x="4968702" y="970879"/>
                  <a:pt x="6157336" y="970879"/>
                </a:cubicBezTo>
                <a:cubicBezTo>
                  <a:pt x="6309931" y="970879"/>
                  <a:pt x="6462525" y="968203"/>
                  <a:pt x="6616459" y="965527"/>
                </a:cubicBezTo>
                <a:cubicBezTo>
                  <a:pt x="8440067" y="922598"/>
                  <a:pt x="9947004" y="671505"/>
                  <a:pt x="11912039" y="598526"/>
                </a:cubicBezTo>
                <a:close/>
                <a:moveTo>
                  <a:pt x="12206069" y="562107"/>
                </a:moveTo>
                <a:lnTo>
                  <a:pt x="12206069" y="581048"/>
                </a:lnTo>
                <a:lnTo>
                  <a:pt x="11904518" y="587643"/>
                </a:lnTo>
                <a:cubicBezTo>
                  <a:pt x="9924311" y="660622"/>
                  <a:pt x="8418985" y="911716"/>
                  <a:pt x="6616459" y="954644"/>
                </a:cubicBezTo>
                <a:cubicBezTo>
                  <a:pt x="6462525" y="957320"/>
                  <a:pt x="6309931" y="959996"/>
                  <a:pt x="6157336" y="959996"/>
                </a:cubicBezTo>
                <a:lnTo>
                  <a:pt x="6145289" y="959996"/>
                </a:lnTo>
                <a:cubicBezTo>
                  <a:pt x="4956655" y="959996"/>
                  <a:pt x="3731881" y="854024"/>
                  <a:pt x="2578050" y="652783"/>
                </a:cubicBezTo>
                <a:cubicBezTo>
                  <a:pt x="3719834" y="843141"/>
                  <a:pt x="4932561" y="940907"/>
                  <a:pt x="6121195" y="940907"/>
                </a:cubicBezTo>
                <a:cubicBezTo>
                  <a:pt x="6287175" y="940907"/>
                  <a:pt x="6451817" y="938231"/>
                  <a:pt x="6628506" y="935555"/>
                </a:cubicBezTo>
                <a:cubicBezTo>
                  <a:pt x="8441573" y="892783"/>
                  <a:pt x="9947193" y="641708"/>
                  <a:pt x="11912063" y="568613"/>
                </a:cubicBezTo>
                <a:close/>
                <a:moveTo>
                  <a:pt x="0" y="0"/>
                </a:moveTo>
                <a:cubicBezTo>
                  <a:pt x="1706653" y="631018"/>
                  <a:pt x="4014315" y="1000851"/>
                  <a:pt x="6180091" y="1000851"/>
                </a:cubicBezTo>
                <a:cubicBezTo>
                  <a:pt x="6321978" y="1000851"/>
                  <a:pt x="6474572" y="998175"/>
                  <a:pt x="6616459" y="995321"/>
                </a:cubicBezTo>
                <a:cubicBezTo>
                  <a:pt x="8440067" y="952548"/>
                  <a:pt x="9947004" y="701474"/>
                  <a:pt x="11912039" y="628498"/>
                </a:cubicBezTo>
                <a:lnTo>
                  <a:pt x="12206069" y="622012"/>
                </a:lnTo>
                <a:lnTo>
                  <a:pt x="12206069" y="1755913"/>
                </a:lnTo>
                <a:lnTo>
                  <a:pt x="0" y="1755913"/>
                </a:lnTo>
                <a:close/>
              </a:path>
            </a:pathLst>
          </a:cu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3" name="Picture 2" descr="Logo tras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200" y="344817"/>
            <a:ext cx="2342900" cy="214654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80977" y="6240674"/>
            <a:ext cx="10113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2">
                    <a:lumMod val="50000"/>
                  </a:schemeClr>
                </a:solidFill>
                <a:latin typeface="Gill Sans"/>
                <a:ea typeface="Roboto Black" panose="02000000000000000000" pitchFamily="2" charset="0"/>
                <a:cs typeface="Gill Sans"/>
              </a:rPr>
              <a:t>Regione Marche</a:t>
            </a:r>
          </a:p>
        </p:txBody>
      </p:sp>
    </p:spTree>
    <p:extLst>
      <p:ext uri="{BB962C8B-B14F-4D97-AF65-F5344CB8AC3E}">
        <p14:creationId xmlns:p14="http://schemas.microsoft.com/office/powerpoint/2010/main" val="2371348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>
            <a:spLocks noGrp="1"/>
          </p:cNvSpPr>
          <p:nvPr>
            <p:ph type="title"/>
          </p:nvPr>
        </p:nvSpPr>
        <p:spPr>
          <a:xfrm>
            <a:off x="417444" y="782847"/>
            <a:ext cx="11357112" cy="562527"/>
          </a:xfrm>
        </p:spPr>
        <p:txBody>
          <a:bodyPr>
            <a:noAutofit/>
          </a:bodyPr>
          <a:lstStyle/>
          <a:p>
            <a:r>
              <a:rPr lang="id-ID" sz="4400" spc="600" dirty="0">
                <a:solidFill>
                  <a:srgbClr val="B2C547"/>
                </a:solidFill>
                <a:latin typeface="Gill Sans"/>
                <a:cs typeface="Gill Sans"/>
              </a:rPr>
              <a:t>Obiettivo</a:t>
            </a:r>
          </a:p>
        </p:txBody>
      </p:sp>
      <p:sp>
        <p:nvSpPr>
          <p:cNvPr id="96" name="Rectangle 95"/>
          <p:cNvSpPr/>
          <p:nvPr/>
        </p:nvSpPr>
        <p:spPr>
          <a:xfrm>
            <a:off x="845514" y="1610195"/>
            <a:ext cx="106515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sz="2400" dirty="0">
                <a:latin typeface="Gill Sans"/>
                <a:ea typeface="ＭＳ Ｐゴシック" charset="0"/>
                <a:cs typeface="Gill Sans"/>
              </a:rPr>
              <a:t>Un modello di presa in carico dei pazienti anziani con patologie croniche che li affidi e gestisca attraverso la </a:t>
            </a:r>
            <a:r>
              <a:rPr lang="it-IT" sz="2400" dirty="0" err="1">
                <a:latin typeface="Gill Sans"/>
                <a:ea typeface="ＭＳ Ｐゴシック" charset="0"/>
                <a:cs typeface="Gill Sans"/>
              </a:rPr>
              <a:t>tecnoassistenza</a:t>
            </a:r>
            <a:r>
              <a:rPr lang="it-IT" sz="2400" dirty="0">
                <a:latin typeface="Gill Sans"/>
                <a:ea typeface="ＭＳ Ｐゴシック" charset="0"/>
                <a:cs typeface="Gill Sans"/>
              </a:rPr>
              <a:t> erogata dal sistema sanitario della regione Marche e centralizzata presso l’ INRCA</a:t>
            </a:r>
          </a:p>
          <a:p>
            <a:pPr algn="just">
              <a:defRPr/>
            </a:pPr>
            <a:endParaRPr lang="it-IT" sz="2400" i="1" dirty="0">
              <a:latin typeface="Gill Sans"/>
              <a:ea typeface="ＭＳ Ｐゴシック" charset="0"/>
              <a:cs typeface="Gill Sans"/>
            </a:endParaRPr>
          </a:p>
          <a:p>
            <a:pPr algn="just">
              <a:defRPr/>
            </a:pPr>
            <a:endParaRPr lang="it-IT" sz="2400" i="1" dirty="0">
              <a:latin typeface="Gill Sans"/>
              <a:ea typeface="ＭＳ Ｐゴシック" charset="0"/>
              <a:cs typeface="Gill Sans"/>
            </a:endParaRPr>
          </a:p>
          <a:p>
            <a:pPr algn="just">
              <a:defRPr/>
            </a:pPr>
            <a:endParaRPr lang="it-IT" sz="2400" i="1" dirty="0">
              <a:latin typeface="Gill Sans"/>
              <a:ea typeface="ＭＳ Ｐゴシック" charset="0"/>
              <a:cs typeface="Gill Sans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851421" y="2633913"/>
            <a:ext cx="10651591" cy="898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it-IT" sz="2400" dirty="0">
                <a:latin typeface="Gill Sans"/>
                <a:cs typeface="Gill Sans"/>
              </a:rPr>
              <a:t>Garantire un’assistenza degli anziani</a:t>
            </a:r>
            <a:r>
              <a:rPr lang="it-IT" sz="2400" b="1" dirty="0">
                <a:solidFill>
                  <a:srgbClr val="2882C5"/>
                </a:solidFill>
                <a:latin typeface="Gill Sans"/>
                <a:cs typeface="Gill Sans"/>
              </a:rPr>
              <a:t> sostenibile </a:t>
            </a:r>
            <a:r>
              <a:rPr lang="it-IT" sz="2400" dirty="0">
                <a:latin typeface="Gill Sans"/>
                <a:cs typeface="Gill Sans"/>
              </a:rPr>
              <a:t>ma anche </a:t>
            </a:r>
            <a:r>
              <a:rPr lang="it-IT" sz="2400" b="1" dirty="0">
                <a:solidFill>
                  <a:srgbClr val="2882C5"/>
                </a:solidFill>
                <a:latin typeface="Gill Sans"/>
                <a:cs typeface="Gill Sans"/>
              </a:rPr>
              <a:t>equa, continua, capillare e tempestiva</a:t>
            </a:r>
            <a:endParaRPr lang="it-IT" sz="2400" b="1" dirty="0">
              <a:latin typeface="Gill Sans"/>
              <a:cs typeface="Gill Sans"/>
            </a:endParaRPr>
          </a:p>
        </p:txBody>
      </p:sp>
      <p:sp>
        <p:nvSpPr>
          <p:cNvPr id="98" name="Text Placeholder 2"/>
          <p:cNvSpPr txBox="1">
            <a:spLocks/>
          </p:cNvSpPr>
          <p:nvPr/>
        </p:nvSpPr>
        <p:spPr>
          <a:xfrm>
            <a:off x="417444" y="201817"/>
            <a:ext cx="11357112" cy="288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400" spc="600" dirty="0"/>
              <a:t>T</a:t>
            </a:r>
            <a:r>
              <a:rPr lang="en-US" sz="1400" spc="600" dirty="0"/>
              <a:t>e</a:t>
            </a:r>
            <a:r>
              <a:rPr lang="id-ID" sz="1400" spc="600" dirty="0"/>
              <a:t>cnoassistenza</a:t>
            </a:r>
          </a:p>
        </p:txBody>
      </p:sp>
      <p:sp>
        <p:nvSpPr>
          <p:cNvPr id="99" name="Rectangle 98"/>
          <p:cNvSpPr/>
          <p:nvPr/>
        </p:nvSpPr>
        <p:spPr>
          <a:xfrm>
            <a:off x="857328" y="3673615"/>
            <a:ext cx="10651591" cy="178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t-IT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"/>
                <a:cs typeface="Gill Sans"/>
              </a:rPr>
              <a:t>Il progetto ha lo scopo di realizzare, presso l’IRCCS INRCA, una moderna rete di servizi di </a:t>
            </a:r>
            <a:r>
              <a:rPr lang="it-IT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ill Sans"/>
                <a:cs typeface="Gill Sans"/>
              </a:rPr>
              <a:t>Tecnoassistenza</a:t>
            </a:r>
            <a:r>
              <a:rPr lang="it-IT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"/>
                <a:cs typeface="Gill Sans"/>
              </a:rPr>
              <a:t>, non solo per la refertazione degli esami più comuni ma anche per la gestione condivisa e multidisciplinare del paziente anziano fragile</a:t>
            </a:r>
            <a:endParaRPr lang="it-IT" sz="2000" b="1" dirty="0">
              <a:solidFill>
                <a:schemeClr val="tx1">
                  <a:lumMod val="50000"/>
                  <a:lumOff val="50000"/>
                </a:schemeClr>
              </a:solidFill>
              <a:latin typeface="Gill Sans"/>
              <a:cs typeface="Gill Sans"/>
            </a:endParaRPr>
          </a:p>
        </p:txBody>
      </p:sp>
      <p:sp>
        <p:nvSpPr>
          <p:cNvPr id="103" name="Oval 102"/>
          <p:cNvSpPr>
            <a:spLocks noChangeAspect="1" noChangeArrowheads="1"/>
          </p:cNvSpPr>
          <p:nvPr/>
        </p:nvSpPr>
        <p:spPr bwMode="auto">
          <a:xfrm>
            <a:off x="246622" y="5789498"/>
            <a:ext cx="745750" cy="745750"/>
          </a:xfrm>
          <a:prstGeom prst="ellipse">
            <a:avLst/>
          </a:prstGeom>
          <a:solidFill>
            <a:srgbClr val="A6A6A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bg2"/>
              </a:solidFill>
            </a:endParaRPr>
          </a:p>
        </p:txBody>
      </p:sp>
      <p:pic>
        <p:nvPicPr>
          <p:cNvPr id="108" name="Picture 10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031" y="5913776"/>
            <a:ext cx="326250" cy="5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158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>
            <a:spLocks noGrp="1"/>
          </p:cNvSpPr>
          <p:nvPr>
            <p:ph type="title"/>
          </p:nvPr>
        </p:nvSpPr>
        <p:spPr>
          <a:xfrm>
            <a:off x="417444" y="782847"/>
            <a:ext cx="11357112" cy="562527"/>
          </a:xfrm>
        </p:spPr>
        <p:txBody>
          <a:bodyPr>
            <a:noAutofit/>
          </a:bodyPr>
          <a:lstStyle/>
          <a:p>
            <a:r>
              <a:rPr lang="id-ID" sz="4400" spc="600" dirty="0">
                <a:solidFill>
                  <a:srgbClr val="B2C547"/>
                </a:solidFill>
                <a:latin typeface="Gill Sans"/>
                <a:cs typeface="Gill Sans"/>
              </a:rPr>
              <a:t>Popolazione di riferimento</a:t>
            </a:r>
          </a:p>
        </p:txBody>
      </p:sp>
      <p:sp>
        <p:nvSpPr>
          <p:cNvPr id="98" name="Text Placeholder 2"/>
          <p:cNvSpPr txBox="1">
            <a:spLocks/>
          </p:cNvSpPr>
          <p:nvPr/>
        </p:nvSpPr>
        <p:spPr>
          <a:xfrm>
            <a:off x="417444" y="201817"/>
            <a:ext cx="11357112" cy="288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400" spc="600" dirty="0"/>
              <a:t>T</a:t>
            </a:r>
            <a:r>
              <a:rPr lang="en-US" sz="1400" spc="600" dirty="0"/>
              <a:t>e</a:t>
            </a:r>
            <a:r>
              <a:rPr lang="id-ID" sz="1400" spc="600" dirty="0"/>
              <a:t>cnoassistenza</a:t>
            </a:r>
          </a:p>
        </p:txBody>
      </p:sp>
      <p:sp>
        <p:nvSpPr>
          <p:cNvPr id="99" name="Rectangle 98"/>
          <p:cNvSpPr/>
          <p:nvPr/>
        </p:nvSpPr>
        <p:spPr>
          <a:xfrm>
            <a:off x="845514" y="1407837"/>
            <a:ext cx="10651591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latin typeface="Gill Sans"/>
                <a:cs typeface="Gill Sans"/>
              </a:rPr>
              <a:t>Soggetti anziani età ≥ 75 anni nella regione Marche</a:t>
            </a:r>
          </a:p>
          <a:p>
            <a:pPr marL="0" lvl="1" indent="0">
              <a:buNone/>
            </a:pPr>
            <a:r>
              <a:rPr lang="it-IT" sz="2400" dirty="0">
                <a:latin typeface="Gill Sans"/>
                <a:cs typeface="Gill Sans"/>
              </a:rPr>
              <a:t>In particolare: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800" dirty="0">
                <a:latin typeface="Gill Sans"/>
                <a:cs typeface="Gill Sans"/>
              </a:rPr>
              <a:t>Soggetti residenti nelle arre interne o nei piccoli comuni con maggiore difficoltà di raggiungere i centri erogatori di servizi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800" dirty="0">
                <a:latin typeface="Gill Sans"/>
                <a:cs typeface="Gill Sans"/>
              </a:rPr>
              <a:t>Pazienti in dimissione ospedaliera per:</a:t>
            </a:r>
          </a:p>
          <a:p>
            <a:pPr marL="620713" lvl="1" indent="-285750">
              <a:buFont typeface="Courier New"/>
              <a:buChar char="o"/>
            </a:pPr>
            <a:r>
              <a:rPr lang="it-IT" dirty="0">
                <a:latin typeface="Gill Sans"/>
                <a:cs typeface="Gill Sans"/>
              </a:rPr>
              <a:t>Scompenso Cardiaco</a:t>
            </a:r>
          </a:p>
          <a:p>
            <a:pPr marL="620713" lvl="1" indent="-285750">
              <a:buFont typeface="Courier New"/>
              <a:buChar char="o"/>
            </a:pPr>
            <a:r>
              <a:rPr lang="it-IT" dirty="0">
                <a:latin typeface="Gill Sans"/>
                <a:cs typeface="Gill Sans"/>
              </a:rPr>
              <a:t>BPCO</a:t>
            </a:r>
          </a:p>
          <a:p>
            <a:pPr marL="620713" lvl="1" indent="-285750">
              <a:buFont typeface="Courier New"/>
              <a:buChar char="o"/>
            </a:pPr>
            <a:r>
              <a:rPr lang="it-IT" dirty="0">
                <a:latin typeface="Gill Sans"/>
                <a:cs typeface="Gill Sans"/>
              </a:rPr>
              <a:t>Malattie cerebrovascolari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bg1">
                    <a:lumMod val="65000"/>
                  </a:schemeClr>
                </a:solidFill>
                <a:latin typeface="Gill Sans"/>
                <a:cs typeface="Gill Sans"/>
              </a:rPr>
              <a:t>Pazienti in dialisi peritoneale domiciliare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bg1">
                    <a:lumMod val="65000"/>
                  </a:schemeClr>
                </a:solidFill>
                <a:latin typeface="Gill Sans"/>
                <a:cs typeface="Gill Sans"/>
              </a:rPr>
              <a:t>Pazienti in nutrizione parenterale/enterale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bg1">
                    <a:lumMod val="65000"/>
                  </a:schemeClr>
                </a:solidFill>
                <a:latin typeface="Gill Sans"/>
                <a:cs typeface="Gill Sans"/>
              </a:rPr>
              <a:t>Pazienti in assistenza domiciliare per</a:t>
            </a:r>
            <a:r>
              <a:rPr lang="it-IT" sz="2000" i="1" dirty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pPr marL="620713" lvl="1" indent="-285750">
              <a:buFont typeface="Courier New"/>
              <a:buChar char="o"/>
            </a:pPr>
            <a:r>
              <a:rPr lang="it-IT" dirty="0">
                <a:solidFill>
                  <a:schemeClr val="bg1">
                    <a:lumMod val="65000"/>
                  </a:schemeClr>
                </a:solidFill>
                <a:latin typeface="Gill Sans"/>
                <a:cs typeface="Gill Sans"/>
              </a:rPr>
              <a:t>Ulcere</a:t>
            </a:r>
          </a:p>
          <a:p>
            <a:pPr marL="620713" lvl="1" indent="-285750">
              <a:buFont typeface="Courier New"/>
              <a:buChar char="o"/>
            </a:pPr>
            <a:r>
              <a:rPr lang="it-IT" dirty="0">
                <a:solidFill>
                  <a:schemeClr val="bg1">
                    <a:lumMod val="65000"/>
                  </a:schemeClr>
                </a:solidFill>
                <a:latin typeface="Gill Sans"/>
                <a:cs typeface="Gill Sans"/>
              </a:rPr>
              <a:t>Lesioni da pressione</a:t>
            </a:r>
          </a:p>
          <a:p>
            <a:pPr marL="620713" lvl="1" indent="-285750">
              <a:buFont typeface="Courier New"/>
              <a:buChar char="o"/>
            </a:pPr>
            <a:r>
              <a:rPr lang="it-IT" dirty="0" smtClean="0">
                <a:solidFill>
                  <a:schemeClr val="bg1">
                    <a:lumMod val="65000"/>
                  </a:schemeClr>
                </a:solidFill>
                <a:latin typeface="Gill Sans"/>
                <a:cs typeface="Gill Sans"/>
              </a:rPr>
              <a:t>Diabete</a:t>
            </a:r>
          </a:p>
          <a:p>
            <a:pPr marL="620713" lvl="1" indent="-285750">
              <a:buFont typeface="Courier New"/>
              <a:buChar char="o"/>
            </a:pPr>
            <a:r>
              <a:rPr lang="it-IT" smtClean="0">
                <a:solidFill>
                  <a:schemeClr val="bg1">
                    <a:lumMod val="65000"/>
                  </a:schemeClr>
                </a:solidFill>
                <a:latin typeface="Gill Sans"/>
                <a:cs typeface="Gill Sans"/>
              </a:rPr>
              <a:t>Neoplasia</a:t>
            </a:r>
            <a:endParaRPr lang="it-IT" dirty="0">
              <a:solidFill>
                <a:schemeClr val="bg1">
                  <a:lumMod val="65000"/>
                </a:schemeClr>
              </a:solidFill>
              <a:latin typeface="Gill Sans"/>
              <a:cs typeface="Gill San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99902" y="5876802"/>
            <a:ext cx="812657" cy="771808"/>
            <a:chOff x="4918672" y="5177251"/>
            <a:chExt cx="812657" cy="771808"/>
          </a:xfrm>
        </p:grpSpPr>
        <p:sp>
          <p:nvSpPr>
            <p:cNvPr id="24" name="Freeform 6"/>
            <p:cNvSpPr>
              <a:spLocks noChangeAspect="1" noEditPoints="1"/>
            </p:cNvSpPr>
            <p:nvPr/>
          </p:nvSpPr>
          <p:spPr bwMode="auto">
            <a:xfrm>
              <a:off x="4918672" y="5177251"/>
              <a:ext cx="376080" cy="755805"/>
            </a:xfrm>
            <a:custGeom>
              <a:avLst/>
              <a:gdLst>
                <a:gd name="T0" fmla="*/ 80 w 116"/>
                <a:gd name="T1" fmla="*/ 22 h 233"/>
                <a:gd name="T2" fmla="*/ 36 w 116"/>
                <a:gd name="T3" fmla="*/ 22 h 233"/>
                <a:gd name="T4" fmla="*/ 58 w 116"/>
                <a:gd name="T5" fmla="*/ 5 h 233"/>
                <a:gd name="T6" fmla="*/ 58 w 116"/>
                <a:gd name="T7" fmla="*/ 40 h 233"/>
                <a:gd name="T8" fmla="*/ 58 w 116"/>
                <a:gd name="T9" fmla="*/ 5 h 233"/>
                <a:gd name="T10" fmla="*/ 115 w 116"/>
                <a:gd name="T11" fmla="*/ 130 h 233"/>
                <a:gd name="T12" fmla="*/ 93 w 116"/>
                <a:gd name="T13" fmla="*/ 63 h 233"/>
                <a:gd name="T14" fmla="*/ 23 w 116"/>
                <a:gd name="T15" fmla="*/ 63 h 233"/>
                <a:gd name="T16" fmla="*/ 1 w 116"/>
                <a:gd name="T17" fmla="*/ 130 h 233"/>
                <a:gd name="T18" fmla="*/ 6 w 116"/>
                <a:gd name="T19" fmla="*/ 140 h 233"/>
                <a:gd name="T20" fmla="*/ 17 w 116"/>
                <a:gd name="T21" fmla="*/ 136 h 233"/>
                <a:gd name="T22" fmla="*/ 18 w 116"/>
                <a:gd name="T23" fmla="*/ 170 h 233"/>
                <a:gd name="T24" fmla="*/ 21 w 116"/>
                <a:gd name="T25" fmla="*/ 172 h 233"/>
                <a:gd name="T26" fmla="*/ 30 w 116"/>
                <a:gd name="T27" fmla="*/ 223 h 233"/>
                <a:gd name="T28" fmla="*/ 40 w 116"/>
                <a:gd name="T29" fmla="*/ 233 h 233"/>
                <a:gd name="T30" fmla="*/ 57 w 116"/>
                <a:gd name="T31" fmla="*/ 172 h 233"/>
                <a:gd name="T32" fmla="*/ 65 w 116"/>
                <a:gd name="T33" fmla="*/ 224 h 233"/>
                <a:gd name="T34" fmla="*/ 76 w 116"/>
                <a:gd name="T35" fmla="*/ 233 h 233"/>
                <a:gd name="T36" fmla="*/ 86 w 116"/>
                <a:gd name="T37" fmla="*/ 223 h 233"/>
                <a:gd name="T38" fmla="*/ 95 w 116"/>
                <a:gd name="T39" fmla="*/ 172 h 233"/>
                <a:gd name="T40" fmla="*/ 98 w 116"/>
                <a:gd name="T41" fmla="*/ 169 h 233"/>
                <a:gd name="T42" fmla="*/ 99 w 116"/>
                <a:gd name="T43" fmla="*/ 136 h 233"/>
                <a:gd name="T44" fmla="*/ 107 w 116"/>
                <a:gd name="T45" fmla="*/ 141 h 233"/>
                <a:gd name="T46" fmla="*/ 115 w 116"/>
                <a:gd name="T47" fmla="*/ 130 h 233"/>
                <a:gd name="T48" fmla="*/ 107 w 116"/>
                <a:gd name="T49" fmla="*/ 136 h 233"/>
                <a:gd name="T50" fmla="*/ 103 w 116"/>
                <a:gd name="T51" fmla="*/ 134 h 233"/>
                <a:gd name="T52" fmla="*/ 81 w 116"/>
                <a:gd name="T53" fmla="*/ 87 h 233"/>
                <a:gd name="T54" fmla="*/ 93 w 116"/>
                <a:gd name="T55" fmla="*/ 168 h 233"/>
                <a:gd name="T56" fmla="*/ 81 w 116"/>
                <a:gd name="T57" fmla="*/ 168 h 233"/>
                <a:gd name="T58" fmla="*/ 81 w 116"/>
                <a:gd name="T59" fmla="*/ 197 h 233"/>
                <a:gd name="T60" fmla="*/ 82 w 116"/>
                <a:gd name="T61" fmla="*/ 223 h 233"/>
                <a:gd name="T62" fmla="*/ 76 w 116"/>
                <a:gd name="T63" fmla="*/ 228 h 233"/>
                <a:gd name="T64" fmla="*/ 76 w 116"/>
                <a:gd name="T65" fmla="*/ 228 h 233"/>
                <a:gd name="T66" fmla="*/ 63 w 116"/>
                <a:gd name="T67" fmla="*/ 170 h 233"/>
                <a:gd name="T68" fmla="*/ 55 w 116"/>
                <a:gd name="T69" fmla="*/ 168 h 233"/>
                <a:gd name="T70" fmla="*/ 46 w 116"/>
                <a:gd name="T71" fmla="*/ 223 h 233"/>
                <a:gd name="T72" fmla="*/ 34 w 116"/>
                <a:gd name="T73" fmla="*/ 223 h 233"/>
                <a:gd name="T74" fmla="*/ 35 w 116"/>
                <a:gd name="T75" fmla="*/ 221 h 233"/>
                <a:gd name="T76" fmla="*/ 35 w 116"/>
                <a:gd name="T77" fmla="*/ 197 h 233"/>
                <a:gd name="T78" fmla="*/ 35 w 116"/>
                <a:gd name="T79" fmla="*/ 168 h 233"/>
                <a:gd name="T80" fmla="*/ 23 w 116"/>
                <a:gd name="T81" fmla="*/ 168 h 233"/>
                <a:gd name="T82" fmla="*/ 35 w 116"/>
                <a:gd name="T83" fmla="*/ 87 h 233"/>
                <a:gd name="T84" fmla="*/ 13 w 116"/>
                <a:gd name="T85" fmla="*/ 134 h 233"/>
                <a:gd name="T86" fmla="*/ 5 w 116"/>
                <a:gd name="T87" fmla="*/ 131 h 233"/>
                <a:gd name="T88" fmla="*/ 6 w 116"/>
                <a:gd name="T89" fmla="*/ 129 h 233"/>
                <a:gd name="T90" fmla="*/ 28 w 116"/>
                <a:gd name="T91" fmla="*/ 65 h 233"/>
                <a:gd name="T92" fmla="*/ 88 w 116"/>
                <a:gd name="T93" fmla="*/ 65 h 233"/>
                <a:gd name="T94" fmla="*/ 110 w 116"/>
                <a:gd name="T95" fmla="*/ 129 h 233"/>
                <a:gd name="T96" fmla="*/ 111 w 116"/>
                <a:gd name="T97" fmla="*/ 131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6" h="233">
                  <a:moveTo>
                    <a:pt x="58" y="44"/>
                  </a:moveTo>
                  <a:cubicBezTo>
                    <a:pt x="70" y="44"/>
                    <a:pt x="80" y="34"/>
                    <a:pt x="80" y="22"/>
                  </a:cubicBezTo>
                  <a:cubicBezTo>
                    <a:pt x="80" y="10"/>
                    <a:pt x="70" y="0"/>
                    <a:pt x="58" y="0"/>
                  </a:cubicBezTo>
                  <a:cubicBezTo>
                    <a:pt x="46" y="0"/>
                    <a:pt x="36" y="10"/>
                    <a:pt x="36" y="22"/>
                  </a:cubicBezTo>
                  <a:cubicBezTo>
                    <a:pt x="36" y="34"/>
                    <a:pt x="46" y="44"/>
                    <a:pt x="58" y="44"/>
                  </a:cubicBezTo>
                  <a:close/>
                  <a:moveTo>
                    <a:pt x="58" y="5"/>
                  </a:moveTo>
                  <a:cubicBezTo>
                    <a:pt x="68" y="5"/>
                    <a:pt x="75" y="13"/>
                    <a:pt x="75" y="22"/>
                  </a:cubicBezTo>
                  <a:cubicBezTo>
                    <a:pt x="75" y="32"/>
                    <a:pt x="68" y="40"/>
                    <a:pt x="58" y="40"/>
                  </a:cubicBezTo>
                  <a:cubicBezTo>
                    <a:pt x="48" y="40"/>
                    <a:pt x="41" y="32"/>
                    <a:pt x="41" y="22"/>
                  </a:cubicBezTo>
                  <a:cubicBezTo>
                    <a:pt x="41" y="13"/>
                    <a:pt x="48" y="5"/>
                    <a:pt x="58" y="5"/>
                  </a:cubicBezTo>
                  <a:close/>
                  <a:moveTo>
                    <a:pt x="115" y="130"/>
                  </a:moveTo>
                  <a:cubicBezTo>
                    <a:pt x="115" y="130"/>
                    <a:pt x="115" y="130"/>
                    <a:pt x="115" y="130"/>
                  </a:cubicBezTo>
                  <a:cubicBezTo>
                    <a:pt x="115" y="129"/>
                    <a:pt x="114" y="126"/>
                    <a:pt x="113" y="122"/>
                  </a:cubicBezTo>
                  <a:cubicBezTo>
                    <a:pt x="107" y="105"/>
                    <a:pt x="96" y="69"/>
                    <a:pt x="93" y="63"/>
                  </a:cubicBezTo>
                  <a:cubicBezTo>
                    <a:pt x="88" y="53"/>
                    <a:pt x="77" y="49"/>
                    <a:pt x="58" y="49"/>
                  </a:cubicBezTo>
                  <a:cubicBezTo>
                    <a:pt x="39" y="49"/>
                    <a:pt x="28" y="53"/>
                    <a:pt x="23" y="63"/>
                  </a:cubicBezTo>
                  <a:cubicBezTo>
                    <a:pt x="20" y="69"/>
                    <a:pt x="9" y="105"/>
                    <a:pt x="3" y="122"/>
                  </a:cubicBezTo>
                  <a:cubicBezTo>
                    <a:pt x="2" y="126"/>
                    <a:pt x="1" y="129"/>
                    <a:pt x="1" y="130"/>
                  </a:cubicBezTo>
                  <a:cubicBezTo>
                    <a:pt x="1" y="130"/>
                    <a:pt x="1" y="130"/>
                    <a:pt x="1" y="130"/>
                  </a:cubicBezTo>
                  <a:cubicBezTo>
                    <a:pt x="0" y="134"/>
                    <a:pt x="2" y="139"/>
                    <a:pt x="6" y="140"/>
                  </a:cubicBezTo>
                  <a:cubicBezTo>
                    <a:pt x="7" y="141"/>
                    <a:pt x="8" y="141"/>
                    <a:pt x="10" y="141"/>
                  </a:cubicBezTo>
                  <a:cubicBezTo>
                    <a:pt x="13" y="141"/>
                    <a:pt x="16" y="139"/>
                    <a:pt x="17" y="136"/>
                  </a:cubicBezTo>
                  <a:cubicBezTo>
                    <a:pt x="29" y="109"/>
                    <a:pt x="29" y="109"/>
                    <a:pt x="29" y="109"/>
                  </a:cubicBezTo>
                  <a:cubicBezTo>
                    <a:pt x="18" y="170"/>
                    <a:pt x="18" y="170"/>
                    <a:pt x="18" y="170"/>
                  </a:cubicBezTo>
                  <a:cubicBezTo>
                    <a:pt x="18" y="170"/>
                    <a:pt x="18" y="171"/>
                    <a:pt x="19" y="172"/>
                  </a:cubicBezTo>
                  <a:cubicBezTo>
                    <a:pt x="19" y="172"/>
                    <a:pt x="20" y="172"/>
                    <a:pt x="21" y="172"/>
                  </a:cubicBezTo>
                  <a:cubicBezTo>
                    <a:pt x="31" y="172"/>
                    <a:pt x="31" y="172"/>
                    <a:pt x="31" y="172"/>
                  </a:cubicBezTo>
                  <a:cubicBezTo>
                    <a:pt x="31" y="188"/>
                    <a:pt x="30" y="221"/>
                    <a:pt x="30" y="223"/>
                  </a:cubicBezTo>
                  <a:cubicBezTo>
                    <a:pt x="30" y="223"/>
                    <a:pt x="30" y="223"/>
                    <a:pt x="30" y="224"/>
                  </a:cubicBezTo>
                  <a:cubicBezTo>
                    <a:pt x="30" y="229"/>
                    <a:pt x="35" y="233"/>
                    <a:pt x="40" y="233"/>
                  </a:cubicBezTo>
                  <a:cubicBezTo>
                    <a:pt x="46" y="233"/>
                    <a:pt x="51" y="229"/>
                    <a:pt x="51" y="224"/>
                  </a:cubicBezTo>
                  <a:cubicBezTo>
                    <a:pt x="57" y="172"/>
                    <a:pt x="57" y="172"/>
                    <a:pt x="57" y="172"/>
                  </a:cubicBezTo>
                  <a:cubicBezTo>
                    <a:pt x="59" y="172"/>
                    <a:pt x="59" y="172"/>
                    <a:pt x="59" y="172"/>
                  </a:cubicBezTo>
                  <a:cubicBezTo>
                    <a:pt x="65" y="224"/>
                    <a:pt x="65" y="224"/>
                    <a:pt x="65" y="224"/>
                  </a:cubicBezTo>
                  <a:cubicBezTo>
                    <a:pt x="65" y="229"/>
                    <a:pt x="70" y="233"/>
                    <a:pt x="76" y="233"/>
                  </a:cubicBezTo>
                  <a:cubicBezTo>
                    <a:pt x="76" y="233"/>
                    <a:pt x="76" y="233"/>
                    <a:pt x="76" y="233"/>
                  </a:cubicBezTo>
                  <a:cubicBezTo>
                    <a:pt x="81" y="233"/>
                    <a:pt x="86" y="229"/>
                    <a:pt x="86" y="224"/>
                  </a:cubicBezTo>
                  <a:cubicBezTo>
                    <a:pt x="86" y="223"/>
                    <a:pt x="86" y="223"/>
                    <a:pt x="86" y="223"/>
                  </a:cubicBezTo>
                  <a:cubicBezTo>
                    <a:pt x="86" y="221"/>
                    <a:pt x="85" y="188"/>
                    <a:pt x="85" y="172"/>
                  </a:cubicBezTo>
                  <a:cubicBezTo>
                    <a:pt x="95" y="172"/>
                    <a:pt x="95" y="172"/>
                    <a:pt x="95" y="172"/>
                  </a:cubicBezTo>
                  <a:cubicBezTo>
                    <a:pt x="97" y="172"/>
                    <a:pt x="98" y="171"/>
                    <a:pt x="98" y="170"/>
                  </a:cubicBezTo>
                  <a:cubicBezTo>
                    <a:pt x="98" y="170"/>
                    <a:pt x="98" y="170"/>
                    <a:pt x="98" y="169"/>
                  </a:cubicBezTo>
                  <a:cubicBezTo>
                    <a:pt x="87" y="109"/>
                    <a:pt x="87" y="109"/>
                    <a:pt x="87" y="109"/>
                  </a:cubicBezTo>
                  <a:cubicBezTo>
                    <a:pt x="99" y="136"/>
                    <a:pt x="99" y="136"/>
                    <a:pt x="99" y="136"/>
                  </a:cubicBezTo>
                  <a:cubicBezTo>
                    <a:pt x="100" y="139"/>
                    <a:pt x="103" y="141"/>
                    <a:pt x="107" y="141"/>
                  </a:cubicBezTo>
                  <a:cubicBezTo>
                    <a:pt x="107" y="141"/>
                    <a:pt x="107" y="141"/>
                    <a:pt x="107" y="141"/>
                  </a:cubicBezTo>
                  <a:cubicBezTo>
                    <a:pt x="108" y="141"/>
                    <a:pt x="109" y="141"/>
                    <a:pt x="110" y="140"/>
                  </a:cubicBezTo>
                  <a:cubicBezTo>
                    <a:pt x="114" y="139"/>
                    <a:pt x="116" y="134"/>
                    <a:pt x="115" y="130"/>
                  </a:cubicBezTo>
                  <a:close/>
                  <a:moveTo>
                    <a:pt x="108" y="136"/>
                  </a:moveTo>
                  <a:cubicBezTo>
                    <a:pt x="108" y="136"/>
                    <a:pt x="107" y="136"/>
                    <a:pt x="107" y="136"/>
                  </a:cubicBezTo>
                  <a:cubicBezTo>
                    <a:pt x="107" y="136"/>
                    <a:pt x="107" y="136"/>
                    <a:pt x="107" y="136"/>
                  </a:cubicBezTo>
                  <a:cubicBezTo>
                    <a:pt x="105" y="136"/>
                    <a:pt x="104" y="135"/>
                    <a:pt x="103" y="134"/>
                  </a:cubicBezTo>
                  <a:cubicBezTo>
                    <a:pt x="84" y="89"/>
                    <a:pt x="84" y="89"/>
                    <a:pt x="84" y="89"/>
                  </a:cubicBezTo>
                  <a:cubicBezTo>
                    <a:pt x="84" y="88"/>
                    <a:pt x="82" y="87"/>
                    <a:pt x="81" y="87"/>
                  </a:cubicBezTo>
                  <a:cubicBezTo>
                    <a:pt x="80" y="88"/>
                    <a:pt x="79" y="89"/>
                    <a:pt x="80" y="90"/>
                  </a:cubicBezTo>
                  <a:cubicBezTo>
                    <a:pt x="93" y="168"/>
                    <a:pt x="93" y="168"/>
                    <a:pt x="93" y="168"/>
                  </a:cubicBezTo>
                  <a:cubicBezTo>
                    <a:pt x="82" y="168"/>
                    <a:pt x="82" y="168"/>
                    <a:pt x="82" y="168"/>
                  </a:cubicBezTo>
                  <a:cubicBezTo>
                    <a:pt x="82" y="168"/>
                    <a:pt x="81" y="168"/>
                    <a:pt x="81" y="168"/>
                  </a:cubicBezTo>
                  <a:cubicBezTo>
                    <a:pt x="80" y="169"/>
                    <a:pt x="80" y="170"/>
                    <a:pt x="80" y="170"/>
                  </a:cubicBezTo>
                  <a:cubicBezTo>
                    <a:pt x="80" y="170"/>
                    <a:pt x="80" y="183"/>
                    <a:pt x="81" y="197"/>
                  </a:cubicBezTo>
                  <a:cubicBezTo>
                    <a:pt x="81" y="203"/>
                    <a:pt x="81" y="210"/>
                    <a:pt x="81" y="215"/>
                  </a:cubicBezTo>
                  <a:cubicBezTo>
                    <a:pt x="81" y="220"/>
                    <a:pt x="81" y="222"/>
                    <a:pt x="82" y="223"/>
                  </a:cubicBezTo>
                  <a:cubicBezTo>
                    <a:pt x="82" y="223"/>
                    <a:pt x="82" y="223"/>
                    <a:pt x="82" y="223"/>
                  </a:cubicBezTo>
                  <a:cubicBezTo>
                    <a:pt x="81" y="226"/>
                    <a:pt x="79" y="228"/>
                    <a:pt x="76" y="228"/>
                  </a:cubicBezTo>
                  <a:cubicBezTo>
                    <a:pt x="76" y="230"/>
                    <a:pt x="76" y="230"/>
                    <a:pt x="76" y="230"/>
                  </a:cubicBezTo>
                  <a:cubicBezTo>
                    <a:pt x="76" y="228"/>
                    <a:pt x="76" y="228"/>
                    <a:pt x="76" y="228"/>
                  </a:cubicBezTo>
                  <a:cubicBezTo>
                    <a:pt x="72" y="228"/>
                    <a:pt x="70" y="226"/>
                    <a:pt x="70" y="223"/>
                  </a:cubicBezTo>
                  <a:cubicBezTo>
                    <a:pt x="63" y="170"/>
                    <a:pt x="63" y="170"/>
                    <a:pt x="63" y="170"/>
                  </a:cubicBezTo>
                  <a:cubicBezTo>
                    <a:pt x="63" y="169"/>
                    <a:pt x="62" y="168"/>
                    <a:pt x="61" y="168"/>
                  </a:cubicBezTo>
                  <a:cubicBezTo>
                    <a:pt x="55" y="168"/>
                    <a:pt x="55" y="168"/>
                    <a:pt x="55" y="168"/>
                  </a:cubicBezTo>
                  <a:cubicBezTo>
                    <a:pt x="54" y="168"/>
                    <a:pt x="53" y="169"/>
                    <a:pt x="53" y="170"/>
                  </a:cubicBezTo>
                  <a:cubicBezTo>
                    <a:pt x="46" y="223"/>
                    <a:pt x="46" y="223"/>
                    <a:pt x="46" y="223"/>
                  </a:cubicBezTo>
                  <a:cubicBezTo>
                    <a:pt x="46" y="226"/>
                    <a:pt x="44" y="228"/>
                    <a:pt x="40" y="228"/>
                  </a:cubicBezTo>
                  <a:cubicBezTo>
                    <a:pt x="37" y="228"/>
                    <a:pt x="35" y="226"/>
                    <a:pt x="34" y="223"/>
                  </a:cubicBezTo>
                  <a:cubicBezTo>
                    <a:pt x="34" y="223"/>
                    <a:pt x="34" y="223"/>
                    <a:pt x="34" y="223"/>
                  </a:cubicBezTo>
                  <a:cubicBezTo>
                    <a:pt x="35" y="223"/>
                    <a:pt x="35" y="222"/>
                    <a:pt x="35" y="221"/>
                  </a:cubicBezTo>
                  <a:cubicBezTo>
                    <a:pt x="35" y="220"/>
                    <a:pt x="35" y="218"/>
                    <a:pt x="35" y="215"/>
                  </a:cubicBezTo>
                  <a:cubicBezTo>
                    <a:pt x="35" y="210"/>
                    <a:pt x="35" y="203"/>
                    <a:pt x="35" y="197"/>
                  </a:cubicBezTo>
                  <a:cubicBezTo>
                    <a:pt x="36" y="184"/>
                    <a:pt x="36" y="170"/>
                    <a:pt x="36" y="170"/>
                  </a:cubicBezTo>
                  <a:cubicBezTo>
                    <a:pt x="36" y="170"/>
                    <a:pt x="36" y="169"/>
                    <a:pt x="35" y="168"/>
                  </a:cubicBezTo>
                  <a:cubicBezTo>
                    <a:pt x="35" y="168"/>
                    <a:pt x="34" y="168"/>
                    <a:pt x="34" y="168"/>
                  </a:cubicBezTo>
                  <a:cubicBezTo>
                    <a:pt x="23" y="168"/>
                    <a:pt x="23" y="168"/>
                    <a:pt x="23" y="168"/>
                  </a:cubicBezTo>
                  <a:cubicBezTo>
                    <a:pt x="36" y="90"/>
                    <a:pt x="36" y="90"/>
                    <a:pt x="36" y="90"/>
                  </a:cubicBezTo>
                  <a:cubicBezTo>
                    <a:pt x="37" y="89"/>
                    <a:pt x="36" y="88"/>
                    <a:pt x="35" y="87"/>
                  </a:cubicBezTo>
                  <a:cubicBezTo>
                    <a:pt x="34" y="87"/>
                    <a:pt x="32" y="88"/>
                    <a:pt x="32" y="89"/>
                  </a:cubicBezTo>
                  <a:cubicBezTo>
                    <a:pt x="13" y="134"/>
                    <a:pt x="13" y="134"/>
                    <a:pt x="13" y="134"/>
                  </a:cubicBezTo>
                  <a:cubicBezTo>
                    <a:pt x="12" y="136"/>
                    <a:pt x="10" y="136"/>
                    <a:pt x="8" y="136"/>
                  </a:cubicBezTo>
                  <a:cubicBezTo>
                    <a:pt x="6" y="135"/>
                    <a:pt x="5" y="133"/>
                    <a:pt x="5" y="131"/>
                  </a:cubicBezTo>
                  <a:cubicBezTo>
                    <a:pt x="5" y="131"/>
                    <a:pt x="5" y="131"/>
                    <a:pt x="5" y="131"/>
                  </a:cubicBezTo>
                  <a:cubicBezTo>
                    <a:pt x="5" y="131"/>
                    <a:pt x="6" y="130"/>
                    <a:pt x="6" y="129"/>
                  </a:cubicBezTo>
                  <a:cubicBezTo>
                    <a:pt x="6" y="128"/>
                    <a:pt x="7" y="126"/>
                    <a:pt x="8" y="123"/>
                  </a:cubicBezTo>
                  <a:cubicBezTo>
                    <a:pt x="13" y="108"/>
                    <a:pt x="25" y="71"/>
                    <a:pt x="28" y="65"/>
                  </a:cubicBezTo>
                  <a:cubicBezTo>
                    <a:pt x="30" y="59"/>
                    <a:pt x="36" y="54"/>
                    <a:pt x="58" y="54"/>
                  </a:cubicBezTo>
                  <a:cubicBezTo>
                    <a:pt x="80" y="54"/>
                    <a:pt x="86" y="59"/>
                    <a:pt x="88" y="65"/>
                  </a:cubicBezTo>
                  <a:cubicBezTo>
                    <a:pt x="91" y="71"/>
                    <a:pt x="103" y="108"/>
                    <a:pt x="108" y="123"/>
                  </a:cubicBezTo>
                  <a:cubicBezTo>
                    <a:pt x="109" y="126"/>
                    <a:pt x="110" y="128"/>
                    <a:pt x="110" y="129"/>
                  </a:cubicBezTo>
                  <a:cubicBezTo>
                    <a:pt x="111" y="130"/>
                    <a:pt x="111" y="131"/>
                    <a:pt x="111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1" y="133"/>
                    <a:pt x="110" y="135"/>
                    <a:pt x="108" y="13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chemeClr val="bg1"/>
                </a:solidFill>
              </a:endParaRPr>
            </a:p>
          </p:txBody>
        </p:sp>
        <p:sp>
          <p:nvSpPr>
            <p:cNvPr id="25" name="Freeform 5"/>
            <p:cNvSpPr>
              <a:spLocks noChangeAspect="1" noEditPoints="1"/>
            </p:cNvSpPr>
            <p:nvPr/>
          </p:nvSpPr>
          <p:spPr bwMode="auto">
            <a:xfrm>
              <a:off x="5352058" y="5193254"/>
              <a:ext cx="379271" cy="755805"/>
            </a:xfrm>
            <a:custGeom>
              <a:avLst/>
              <a:gdLst>
                <a:gd name="T0" fmla="*/ 116 w 117"/>
                <a:gd name="T1" fmla="*/ 130 h 233"/>
                <a:gd name="T2" fmla="*/ 93 w 117"/>
                <a:gd name="T3" fmla="*/ 63 h 233"/>
                <a:gd name="T4" fmla="*/ 24 w 117"/>
                <a:gd name="T5" fmla="*/ 63 h 233"/>
                <a:gd name="T6" fmla="*/ 1 w 117"/>
                <a:gd name="T7" fmla="*/ 130 h 233"/>
                <a:gd name="T8" fmla="*/ 7 w 117"/>
                <a:gd name="T9" fmla="*/ 140 h 233"/>
                <a:gd name="T10" fmla="*/ 18 w 117"/>
                <a:gd name="T11" fmla="*/ 136 h 233"/>
                <a:gd name="T12" fmla="*/ 30 w 117"/>
                <a:gd name="T13" fmla="*/ 223 h 233"/>
                <a:gd name="T14" fmla="*/ 41 w 117"/>
                <a:gd name="T15" fmla="*/ 233 h 233"/>
                <a:gd name="T16" fmla="*/ 59 w 117"/>
                <a:gd name="T17" fmla="*/ 165 h 233"/>
                <a:gd name="T18" fmla="*/ 76 w 117"/>
                <a:gd name="T19" fmla="*/ 233 h 233"/>
                <a:gd name="T20" fmla="*/ 87 w 117"/>
                <a:gd name="T21" fmla="*/ 224 h 233"/>
                <a:gd name="T22" fmla="*/ 84 w 117"/>
                <a:gd name="T23" fmla="*/ 101 h 233"/>
                <a:gd name="T24" fmla="*/ 107 w 117"/>
                <a:gd name="T25" fmla="*/ 141 h 233"/>
                <a:gd name="T26" fmla="*/ 116 w 117"/>
                <a:gd name="T27" fmla="*/ 130 h 233"/>
                <a:gd name="T28" fmla="*/ 104 w 117"/>
                <a:gd name="T29" fmla="*/ 134 h 233"/>
                <a:gd name="T30" fmla="*/ 80 w 117"/>
                <a:gd name="T31" fmla="*/ 87 h 233"/>
                <a:gd name="T32" fmla="*/ 80 w 117"/>
                <a:gd name="T33" fmla="*/ 157 h 233"/>
                <a:gd name="T34" fmla="*/ 82 w 117"/>
                <a:gd name="T35" fmla="*/ 218 h 233"/>
                <a:gd name="T36" fmla="*/ 82 w 117"/>
                <a:gd name="T37" fmla="*/ 223 h 233"/>
                <a:gd name="T38" fmla="*/ 76 w 117"/>
                <a:gd name="T39" fmla="*/ 230 h 233"/>
                <a:gd name="T40" fmla="*/ 70 w 117"/>
                <a:gd name="T41" fmla="*/ 223 h 233"/>
                <a:gd name="T42" fmla="*/ 59 w 117"/>
                <a:gd name="T43" fmla="*/ 143 h 233"/>
                <a:gd name="T44" fmla="*/ 47 w 117"/>
                <a:gd name="T45" fmla="*/ 223 h 233"/>
                <a:gd name="T46" fmla="*/ 35 w 117"/>
                <a:gd name="T47" fmla="*/ 223 h 233"/>
                <a:gd name="T48" fmla="*/ 35 w 117"/>
                <a:gd name="T49" fmla="*/ 218 h 233"/>
                <a:gd name="T50" fmla="*/ 37 w 117"/>
                <a:gd name="T51" fmla="*/ 157 h 233"/>
                <a:gd name="T52" fmla="*/ 37 w 117"/>
                <a:gd name="T53" fmla="*/ 87 h 233"/>
                <a:gd name="T54" fmla="*/ 13 w 117"/>
                <a:gd name="T55" fmla="*/ 134 h 233"/>
                <a:gd name="T56" fmla="*/ 9 w 117"/>
                <a:gd name="T57" fmla="*/ 136 h 233"/>
                <a:gd name="T58" fmla="*/ 6 w 117"/>
                <a:gd name="T59" fmla="*/ 131 h 233"/>
                <a:gd name="T60" fmla="*/ 8 w 117"/>
                <a:gd name="T61" fmla="*/ 123 h 233"/>
                <a:gd name="T62" fmla="*/ 59 w 117"/>
                <a:gd name="T63" fmla="*/ 54 h 233"/>
                <a:gd name="T64" fmla="*/ 109 w 117"/>
                <a:gd name="T65" fmla="*/ 123 h 233"/>
                <a:gd name="T66" fmla="*/ 111 w 117"/>
                <a:gd name="T67" fmla="*/ 131 h 233"/>
                <a:gd name="T68" fmla="*/ 109 w 117"/>
                <a:gd name="T69" fmla="*/ 136 h 233"/>
                <a:gd name="T70" fmla="*/ 81 w 117"/>
                <a:gd name="T71" fmla="*/ 22 h 233"/>
                <a:gd name="T72" fmla="*/ 36 w 117"/>
                <a:gd name="T73" fmla="*/ 22 h 233"/>
                <a:gd name="T74" fmla="*/ 59 w 117"/>
                <a:gd name="T75" fmla="*/ 4 h 233"/>
                <a:gd name="T76" fmla="*/ 59 w 117"/>
                <a:gd name="T77" fmla="*/ 39 h 233"/>
                <a:gd name="T78" fmla="*/ 59 w 117"/>
                <a:gd name="T79" fmla="*/ 4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7" h="233">
                  <a:moveTo>
                    <a:pt x="116" y="130"/>
                  </a:moveTo>
                  <a:cubicBezTo>
                    <a:pt x="116" y="130"/>
                    <a:pt x="116" y="130"/>
                    <a:pt x="116" y="130"/>
                  </a:cubicBezTo>
                  <a:cubicBezTo>
                    <a:pt x="116" y="129"/>
                    <a:pt x="115" y="126"/>
                    <a:pt x="113" y="122"/>
                  </a:cubicBezTo>
                  <a:cubicBezTo>
                    <a:pt x="108" y="105"/>
                    <a:pt x="96" y="69"/>
                    <a:pt x="93" y="63"/>
                  </a:cubicBezTo>
                  <a:cubicBezTo>
                    <a:pt x="88" y="53"/>
                    <a:pt x="78" y="49"/>
                    <a:pt x="59" y="49"/>
                  </a:cubicBezTo>
                  <a:cubicBezTo>
                    <a:pt x="39" y="49"/>
                    <a:pt x="29" y="53"/>
                    <a:pt x="24" y="63"/>
                  </a:cubicBezTo>
                  <a:cubicBezTo>
                    <a:pt x="21" y="69"/>
                    <a:pt x="9" y="105"/>
                    <a:pt x="4" y="122"/>
                  </a:cubicBezTo>
                  <a:cubicBezTo>
                    <a:pt x="3" y="126"/>
                    <a:pt x="1" y="129"/>
                    <a:pt x="1" y="130"/>
                  </a:cubicBezTo>
                  <a:cubicBezTo>
                    <a:pt x="1" y="130"/>
                    <a:pt x="1" y="130"/>
                    <a:pt x="1" y="130"/>
                  </a:cubicBezTo>
                  <a:cubicBezTo>
                    <a:pt x="0" y="134"/>
                    <a:pt x="3" y="139"/>
                    <a:pt x="7" y="140"/>
                  </a:cubicBezTo>
                  <a:cubicBezTo>
                    <a:pt x="8" y="141"/>
                    <a:pt x="9" y="141"/>
                    <a:pt x="10" y="141"/>
                  </a:cubicBezTo>
                  <a:cubicBezTo>
                    <a:pt x="13" y="141"/>
                    <a:pt x="16" y="139"/>
                    <a:pt x="18" y="136"/>
                  </a:cubicBezTo>
                  <a:cubicBezTo>
                    <a:pt x="33" y="101"/>
                    <a:pt x="33" y="101"/>
                    <a:pt x="33" y="101"/>
                  </a:cubicBezTo>
                  <a:cubicBezTo>
                    <a:pt x="32" y="148"/>
                    <a:pt x="31" y="220"/>
                    <a:pt x="30" y="223"/>
                  </a:cubicBezTo>
                  <a:cubicBezTo>
                    <a:pt x="30" y="223"/>
                    <a:pt x="30" y="223"/>
                    <a:pt x="30" y="224"/>
                  </a:cubicBezTo>
                  <a:cubicBezTo>
                    <a:pt x="31" y="229"/>
                    <a:pt x="35" y="233"/>
                    <a:pt x="41" y="233"/>
                  </a:cubicBezTo>
                  <a:cubicBezTo>
                    <a:pt x="47" y="233"/>
                    <a:pt x="51" y="229"/>
                    <a:pt x="52" y="224"/>
                  </a:cubicBezTo>
                  <a:cubicBezTo>
                    <a:pt x="59" y="165"/>
                    <a:pt x="59" y="165"/>
                    <a:pt x="59" y="165"/>
                  </a:cubicBezTo>
                  <a:cubicBezTo>
                    <a:pt x="65" y="224"/>
                    <a:pt x="65" y="224"/>
                    <a:pt x="65" y="224"/>
                  </a:cubicBezTo>
                  <a:cubicBezTo>
                    <a:pt x="66" y="229"/>
                    <a:pt x="71" y="233"/>
                    <a:pt x="76" y="233"/>
                  </a:cubicBezTo>
                  <a:cubicBezTo>
                    <a:pt x="76" y="233"/>
                    <a:pt x="76" y="233"/>
                    <a:pt x="76" y="233"/>
                  </a:cubicBezTo>
                  <a:cubicBezTo>
                    <a:pt x="82" y="233"/>
                    <a:pt x="86" y="229"/>
                    <a:pt x="87" y="224"/>
                  </a:cubicBezTo>
                  <a:cubicBezTo>
                    <a:pt x="87" y="223"/>
                    <a:pt x="87" y="223"/>
                    <a:pt x="87" y="223"/>
                  </a:cubicBezTo>
                  <a:cubicBezTo>
                    <a:pt x="87" y="220"/>
                    <a:pt x="85" y="148"/>
                    <a:pt x="84" y="101"/>
                  </a:cubicBezTo>
                  <a:cubicBezTo>
                    <a:pt x="99" y="136"/>
                    <a:pt x="99" y="136"/>
                    <a:pt x="99" y="136"/>
                  </a:cubicBezTo>
                  <a:cubicBezTo>
                    <a:pt x="101" y="139"/>
                    <a:pt x="104" y="141"/>
                    <a:pt x="107" y="141"/>
                  </a:cubicBezTo>
                  <a:cubicBezTo>
                    <a:pt x="108" y="141"/>
                    <a:pt x="109" y="141"/>
                    <a:pt x="110" y="140"/>
                  </a:cubicBezTo>
                  <a:cubicBezTo>
                    <a:pt x="114" y="139"/>
                    <a:pt x="117" y="134"/>
                    <a:pt x="116" y="130"/>
                  </a:cubicBezTo>
                  <a:close/>
                  <a:moveTo>
                    <a:pt x="109" y="136"/>
                  </a:moveTo>
                  <a:cubicBezTo>
                    <a:pt x="107" y="136"/>
                    <a:pt x="104" y="136"/>
                    <a:pt x="104" y="134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83" y="88"/>
                    <a:pt x="82" y="87"/>
                    <a:pt x="80" y="87"/>
                  </a:cubicBezTo>
                  <a:cubicBezTo>
                    <a:pt x="79" y="88"/>
                    <a:pt x="79" y="89"/>
                    <a:pt x="79" y="90"/>
                  </a:cubicBezTo>
                  <a:cubicBezTo>
                    <a:pt x="79" y="90"/>
                    <a:pt x="79" y="123"/>
                    <a:pt x="80" y="157"/>
                  </a:cubicBezTo>
                  <a:cubicBezTo>
                    <a:pt x="81" y="173"/>
                    <a:pt x="81" y="190"/>
                    <a:pt x="81" y="203"/>
                  </a:cubicBezTo>
                  <a:cubicBezTo>
                    <a:pt x="82" y="209"/>
                    <a:pt x="82" y="214"/>
                    <a:pt x="82" y="218"/>
                  </a:cubicBezTo>
                  <a:cubicBezTo>
                    <a:pt x="82" y="221"/>
                    <a:pt x="82" y="222"/>
                    <a:pt x="82" y="223"/>
                  </a:cubicBezTo>
                  <a:cubicBezTo>
                    <a:pt x="82" y="223"/>
                    <a:pt x="82" y="223"/>
                    <a:pt x="82" y="223"/>
                  </a:cubicBezTo>
                  <a:cubicBezTo>
                    <a:pt x="82" y="226"/>
                    <a:pt x="79" y="228"/>
                    <a:pt x="76" y="228"/>
                  </a:cubicBezTo>
                  <a:cubicBezTo>
                    <a:pt x="76" y="230"/>
                    <a:pt x="76" y="230"/>
                    <a:pt x="76" y="230"/>
                  </a:cubicBezTo>
                  <a:cubicBezTo>
                    <a:pt x="76" y="228"/>
                    <a:pt x="76" y="228"/>
                    <a:pt x="76" y="228"/>
                  </a:cubicBezTo>
                  <a:cubicBezTo>
                    <a:pt x="73" y="228"/>
                    <a:pt x="70" y="226"/>
                    <a:pt x="70" y="223"/>
                  </a:cubicBezTo>
                  <a:cubicBezTo>
                    <a:pt x="61" y="145"/>
                    <a:pt x="61" y="145"/>
                    <a:pt x="61" y="145"/>
                  </a:cubicBezTo>
                  <a:cubicBezTo>
                    <a:pt x="61" y="143"/>
                    <a:pt x="60" y="143"/>
                    <a:pt x="59" y="143"/>
                  </a:cubicBezTo>
                  <a:cubicBezTo>
                    <a:pt x="57" y="143"/>
                    <a:pt x="56" y="143"/>
                    <a:pt x="56" y="145"/>
                  </a:cubicBezTo>
                  <a:cubicBezTo>
                    <a:pt x="47" y="223"/>
                    <a:pt x="47" y="223"/>
                    <a:pt x="47" y="223"/>
                  </a:cubicBezTo>
                  <a:cubicBezTo>
                    <a:pt x="47" y="226"/>
                    <a:pt x="44" y="228"/>
                    <a:pt x="41" y="228"/>
                  </a:cubicBezTo>
                  <a:cubicBezTo>
                    <a:pt x="38" y="228"/>
                    <a:pt x="35" y="226"/>
                    <a:pt x="35" y="223"/>
                  </a:cubicBezTo>
                  <a:cubicBezTo>
                    <a:pt x="35" y="223"/>
                    <a:pt x="35" y="222"/>
                    <a:pt x="35" y="222"/>
                  </a:cubicBezTo>
                  <a:cubicBezTo>
                    <a:pt x="35" y="221"/>
                    <a:pt x="35" y="220"/>
                    <a:pt x="35" y="218"/>
                  </a:cubicBezTo>
                  <a:cubicBezTo>
                    <a:pt x="35" y="214"/>
                    <a:pt x="35" y="209"/>
                    <a:pt x="36" y="203"/>
                  </a:cubicBezTo>
                  <a:cubicBezTo>
                    <a:pt x="36" y="190"/>
                    <a:pt x="36" y="173"/>
                    <a:pt x="37" y="157"/>
                  </a:cubicBezTo>
                  <a:cubicBezTo>
                    <a:pt x="38" y="123"/>
                    <a:pt x="38" y="90"/>
                    <a:pt x="38" y="90"/>
                  </a:cubicBezTo>
                  <a:cubicBezTo>
                    <a:pt x="38" y="89"/>
                    <a:pt x="38" y="88"/>
                    <a:pt x="37" y="87"/>
                  </a:cubicBezTo>
                  <a:cubicBezTo>
                    <a:pt x="36" y="87"/>
                    <a:pt x="34" y="88"/>
                    <a:pt x="34" y="89"/>
                  </a:cubicBezTo>
                  <a:cubicBezTo>
                    <a:pt x="13" y="134"/>
                    <a:pt x="13" y="134"/>
                    <a:pt x="13" y="134"/>
                  </a:cubicBezTo>
                  <a:cubicBezTo>
                    <a:pt x="13" y="135"/>
                    <a:pt x="12" y="136"/>
                    <a:pt x="10" y="136"/>
                  </a:cubicBezTo>
                  <a:cubicBezTo>
                    <a:pt x="10" y="136"/>
                    <a:pt x="9" y="136"/>
                    <a:pt x="9" y="136"/>
                  </a:cubicBezTo>
                  <a:cubicBezTo>
                    <a:pt x="6" y="135"/>
                    <a:pt x="5" y="133"/>
                    <a:pt x="6" y="131"/>
                  </a:cubicBezTo>
                  <a:cubicBezTo>
                    <a:pt x="6" y="131"/>
                    <a:pt x="6" y="131"/>
                    <a:pt x="6" y="131"/>
                  </a:cubicBezTo>
                  <a:cubicBezTo>
                    <a:pt x="6" y="131"/>
                    <a:pt x="6" y="130"/>
                    <a:pt x="6" y="129"/>
                  </a:cubicBezTo>
                  <a:cubicBezTo>
                    <a:pt x="7" y="128"/>
                    <a:pt x="8" y="126"/>
                    <a:pt x="8" y="123"/>
                  </a:cubicBezTo>
                  <a:cubicBezTo>
                    <a:pt x="13" y="108"/>
                    <a:pt x="25" y="71"/>
                    <a:pt x="28" y="65"/>
                  </a:cubicBezTo>
                  <a:cubicBezTo>
                    <a:pt x="31" y="59"/>
                    <a:pt x="37" y="54"/>
                    <a:pt x="59" y="54"/>
                  </a:cubicBezTo>
                  <a:cubicBezTo>
                    <a:pt x="80" y="54"/>
                    <a:pt x="86" y="59"/>
                    <a:pt x="89" y="65"/>
                  </a:cubicBezTo>
                  <a:cubicBezTo>
                    <a:pt x="92" y="71"/>
                    <a:pt x="104" y="108"/>
                    <a:pt x="109" y="123"/>
                  </a:cubicBezTo>
                  <a:cubicBezTo>
                    <a:pt x="110" y="126"/>
                    <a:pt x="110" y="128"/>
                    <a:pt x="111" y="129"/>
                  </a:cubicBezTo>
                  <a:cubicBezTo>
                    <a:pt x="111" y="130"/>
                    <a:pt x="111" y="131"/>
                    <a:pt x="111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2" y="133"/>
                    <a:pt x="111" y="135"/>
                    <a:pt x="109" y="136"/>
                  </a:cubicBezTo>
                  <a:close/>
                  <a:moveTo>
                    <a:pt x="59" y="44"/>
                  </a:moveTo>
                  <a:cubicBezTo>
                    <a:pt x="71" y="44"/>
                    <a:pt x="81" y="34"/>
                    <a:pt x="81" y="22"/>
                  </a:cubicBezTo>
                  <a:cubicBezTo>
                    <a:pt x="81" y="10"/>
                    <a:pt x="71" y="0"/>
                    <a:pt x="59" y="0"/>
                  </a:cubicBezTo>
                  <a:cubicBezTo>
                    <a:pt x="46" y="0"/>
                    <a:pt x="36" y="10"/>
                    <a:pt x="36" y="22"/>
                  </a:cubicBezTo>
                  <a:cubicBezTo>
                    <a:pt x="36" y="34"/>
                    <a:pt x="46" y="44"/>
                    <a:pt x="59" y="44"/>
                  </a:cubicBezTo>
                  <a:close/>
                  <a:moveTo>
                    <a:pt x="59" y="4"/>
                  </a:moveTo>
                  <a:cubicBezTo>
                    <a:pt x="68" y="4"/>
                    <a:pt x="76" y="12"/>
                    <a:pt x="76" y="22"/>
                  </a:cubicBezTo>
                  <a:cubicBezTo>
                    <a:pt x="76" y="31"/>
                    <a:pt x="68" y="39"/>
                    <a:pt x="59" y="39"/>
                  </a:cubicBezTo>
                  <a:cubicBezTo>
                    <a:pt x="49" y="39"/>
                    <a:pt x="41" y="31"/>
                    <a:pt x="41" y="22"/>
                  </a:cubicBezTo>
                  <a:cubicBezTo>
                    <a:pt x="41" y="12"/>
                    <a:pt x="49" y="4"/>
                    <a:pt x="59" y="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4754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>
            <a:spLocks noGrp="1"/>
          </p:cNvSpPr>
          <p:nvPr>
            <p:ph type="title"/>
          </p:nvPr>
        </p:nvSpPr>
        <p:spPr>
          <a:xfrm>
            <a:off x="417444" y="559143"/>
            <a:ext cx="11357112" cy="562527"/>
          </a:xfrm>
        </p:spPr>
        <p:txBody>
          <a:bodyPr>
            <a:noAutofit/>
          </a:bodyPr>
          <a:lstStyle/>
          <a:p>
            <a:r>
              <a:rPr lang="it-IT" sz="4400" spc="600" dirty="0">
                <a:solidFill>
                  <a:srgbClr val="7F7F7F"/>
                </a:solidFill>
                <a:latin typeface="Gill Sans"/>
                <a:cs typeface="Gill Sans"/>
              </a:rPr>
              <a:t>Organizzazione</a:t>
            </a:r>
            <a:endParaRPr lang="id-ID" sz="4400" spc="600" dirty="0">
              <a:solidFill>
                <a:srgbClr val="7F7F7F"/>
              </a:solidFill>
              <a:latin typeface="Gill Sans"/>
              <a:cs typeface="Gill Sans"/>
            </a:endParaRPr>
          </a:p>
        </p:txBody>
      </p:sp>
      <p:sp>
        <p:nvSpPr>
          <p:cNvPr id="98" name="Text Placeholder 2"/>
          <p:cNvSpPr txBox="1">
            <a:spLocks/>
          </p:cNvSpPr>
          <p:nvPr/>
        </p:nvSpPr>
        <p:spPr>
          <a:xfrm>
            <a:off x="417444" y="201817"/>
            <a:ext cx="11357112" cy="288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400" spc="600" dirty="0"/>
              <a:t>T</a:t>
            </a:r>
            <a:r>
              <a:rPr lang="en-US" sz="1400" spc="600" dirty="0"/>
              <a:t>e</a:t>
            </a:r>
            <a:r>
              <a:rPr lang="id-ID" sz="1400" spc="600" dirty="0"/>
              <a:t>cnoassistenza</a:t>
            </a:r>
          </a:p>
        </p:txBody>
      </p:sp>
      <p:sp>
        <p:nvSpPr>
          <p:cNvPr id="21" name="Freeform 18"/>
          <p:cNvSpPr>
            <a:spLocks noEditPoints="1"/>
          </p:cNvSpPr>
          <p:nvPr/>
        </p:nvSpPr>
        <p:spPr bwMode="auto">
          <a:xfrm>
            <a:off x="487815" y="5963844"/>
            <a:ext cx="496887" cy="466725"/>
          </a:xfrm>
          <a:custGeom>
            <a:avLst/>
            <a:gdLst>
              <a:gd name="T0" fmla="*/ 116 w 132"/>
              <a:gd name="T1" fmla="*/ 48 h 124"/>
              <a:gd name="T2" fmla="*/ 116 w 132"/>
              <a:gd name="T3" fmla="*/ 22 h 124"/>
              <a:gd name="T4" fmla="*/ 104 w 132"/>
              <a:gd name="T5" fmla="*/ 0 h 124"/>
              <a:gd name="T6" fmla="*/ 22 w 132"/>
              <a:gd name="T7" fmla="*/ 0 h 124"/>
              <a:gd name="T8" fmla="*/ 0 w 132"/>
              <a:gd name="T9" fmla="*/ 102 h 124"/>
              <a:gd name="T10" fmla="*/ 94 w 132"/>
              <a:gd name="T11" fmla="*/ 124 h 124"/>
              <a:gd name="T12" fmla="*/ 116 w 132"/>
              <a:gd name="T13" fmla="*/ 96 h 124"/>
              <a:gd name="T14" fmla="*/ 116 w 132"/>
              <a:gd name="T15" fmla="*/ 48 h 124"/>
              <a:gd name="T16" fmla="*/ 88 w 132"/>
              <a:gd name="T17" fmla="*/ 8 h 124"/>
              <a:gd name="T18" fmla="*/ 108 w 132"/>
              <a:gd name="T19" fmla="*/ 12 h 124"/>
              <a:gd name="T20" fmla="*/ 108 w 132"/>
              <a:gd name="T21" fmla="*/ 24 h 124"/>
              <a:gd name="T22" fmla="*/ 104 w 132"/>
              <a:gd name="T23" fmla="*/ 36 h 124"/>
              <a:gd name="T24" fmla="*/ 104 w 132"/>
              <a:gd name="T25" fmla="*/ 32 h 124"/>
              <a:gd name="T26" fmla="*/ 104 w 132"/>
              <a:gd name="T27" fmla="*/ 16 h 124"/>
              <a:gd name="T28" fmla="*/ 16 w 132"/>
              <a:gd name="T29" fmla="*/ 12 h 124"/>
              <a:gd name="T30" fmla="*/ 12 w 132"/>
              <a:gd name="T31" fmla="*/ 24 h 124"/>
              <a:gd name="T32" fmla="*/ 8 w 132"/>
              <a:gd name="T33" fmla="*/ 22 h 124"/>
              <a:gd name="T34" fmla="*/ 100 w 132"/>
              <a:gd name="T35" fmla="*/ 20 h 124"/>
              <a:gd name="T36" fmla="*/ 16 w 132"/>
              <a:gd name="T37" fmla="*/ 16 h 124"/>
              <a:gd name="T38" fmla="*/ 100 w 132"/>
              <a:gd name="T39" fmla="*/ 20 h 124"/>
              <a:gd name="T40" fmla="*/ 100 w 132"/>
              <a:gd name="T41" fmla="*/ 28 h 124"/>
              <a:gd name="T42" fmla="*/ 16 w 132"/>
              <a:gd name="T43" fmla="*/ 24 h 124"/>
              <a:gd name="T44" fmla="*/ 100 w 132"/>
              <a:gd name="T45" fmla="*/ 32 h 124"/>
              <a:gd name="T46" fmla="*/ 88 w 132"/>
              <a:gd name="T47" fmla="*/ 36 h 124"/>
              <a:gd name="T48" fmla="*/ 16 w 132"/>
              <a:gd name="T49" fmla="*/ 35 h 124"/>
              <a:gd name="T50" fmla="*/ 100 w 132"/>
              <a:gd name="T51" fmla="*/ 32 h 124"/>
              <a:gd name="T52" fmla="*/ 94 w 132"/>
              <a:gd name="T53" fmla="*/ 116 h 124"/>
              <a:gd name="T54" fmla="*/ 8 w 132"/>
              <a:gd name="T55" fmla="*/ 102 h 124"/>
              <a:gd name="T56" fmla="*/ 22 w 132"/>
              <a:gd name="T57" fmla="*/ 44 h 124"/>
              <a:gd name="T58" fmla="*/ 104 w 132"/>
              <a:gd name="T59" fmla="*/ 44 h 124"/>
              <a:gd name="T60" fmla="*/ 108 w 132"/>
              <a:gd name="T61" fmla="*/ 56 h 124"/>
              <a:gd name="T62" fmla="*/ 52 w 132"/>
              <a:gd name="T63" fmla="*/ 76 h 124"/>
              <a:gd name="T64" fmla="*/ 108 w 132"/>
              <a:gd name="T65" fmla="*/ 96 h 124"/>
              <a:gd name="T66" fmla="*/ 113 w 132"/>
              <a:gd name="T67" fmla="*/ 88 h 124"/>
              <a:gd name="T68" fmla="*/ 60 w 132"/>
              <a:gd name="T69" fmla="*/ 76 h 124"/>
              <a:gd name="T70" fmla="*/ 108 w 132"/>
              <a:gd name="T71" fmla="*/ 64 h 124"/>
              <a:gd name="T72" fmla="*/ 115 w 132"/>
              <a:gd name="T73" fmla="*/ 59 h 124"/>
              <a:gd name="T74" fmla="*/ 120 w 132"/>
              <a:gd name="T75" fmla="*/ 72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32" h="124">
                <a:moveTo>
                  <a:pt x="116" y="48"/>
                </a:moveTo>
                <a:cubicBezTo>
                  <a:pt x="116" y="48"/>
                  <a:pt x="116" y="48"/>
                  <a:pt x="116" y="48"/>
                </a:cubicBezTo>
                <a:cubicBezTo>
                  <a:pt x="116" y="24"/>
                  <a:pt x="116" y="24"/>
                  <a:pt x="116" y="24"/>
                </a:cubicBezTo>
                <a:cubicBezTo>
                  <a:pt x="116" y="22"/>
                  <a:pt x="116" y="22"/>
                  <a:pt x="116" y="22"/>
                </a:cubicBezTo>
                <a:cubicBezTo>
                  <a:pt x="116" y="12"/>
                  <a:pt x="116" y="12"/>
                  <a:pt x="116" y="12"/>
                </a:cubicBezTo>
                <a:cubicBezTo>
                  <a:pt x="116" y="5"/>
                  <a:pt x="111" y="0"/>
                  <a:pt x="104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14"/>
                  <a:pt x="10" y="124"/>
                  <a:pt x="22" y="124"/>
                </a:cubicBezTo>
                <a:cubicBezTo>
                  <a:pt x="94" y="124"/>
                  <a:pt x="94" y="124"/>
                  <a:pt x="94" y="124"/>
                </a:cubicBezTo>
                <a:cubicBezTo>
                  <a:pt x="106" y="124"/>
                  <a:pt x="116" y="114"/>
                  <a:pt x="116" y="102"/>
                </a:cubicBezTo>
                <a:cubicBezTo>
                  <a:pt x="116" y="96"/>
                  <a:pt x="116" y="96"/>
                  <a:pt x="116" y="96"/>
                </a:cubicBezTo>
                <a:cubicBezTo>
                  <a:pt x="116" y="96"/>
                  <a:pt x="116" y="96"/>
                  <a:pt x="116" y="96"/>
                </a:cubicBezTo>
                <a:cubicBezTo>
                  <a:pt x="132" y="84"/>
                  <a:pt x="132" y="60"/>
                  <a:pt x="116" y="48"/>
                </a:cubicBezTo>
                <a:close/>
                <a:moveTo>
                  <a:pt x="22" y="8"/>
                </a:moveTo>
                <a:cubicBezTo>
                  <a:pt x="88" y="8"/>
                  <a:pt x="88" y="8"/>
                  <a:pt x="88" y="8"/>
                </a:cubicBezTo>
                <a:cubicBezTo>
                  <a:pt x="104" y="8"/>
                  <a:pt x="104" y="8"/>
                  <a:pt x="104" y="8"/>
                </a:cubicBezTo>
                <a:cubicBezTo>
                  <a:pt x="106" y="8"/>
                  <a:pt x="108" y="10"/>
                  <a:pt x="108" y="12"/>
                </a:cubicBezTo>
                <a:cubicBezTo>
                  <a:pt x="108" y="22"/>
                  <a:pt x="108" y="22"/>
                  <a:pt x="108" y="22"/>
                </a:cubicBezTo>
                <a:cubicBezTo>
                  <a:pt x="108" y="24"/>
                  <a:pt x="108" y="24"/>
                  <a:pt x="108" y="24"/>
                </a:cubicBezTo>
                <a:cubicBezTo>
                  <a:pt x="108" y="37"/>
                  <a:pt x="108" y="37"/>
                  <a:pt x="108" y="37"/>
                </a:cubicBezTo>
                <a:cubicBezTo>
                  <a:pt x="107" y="36"/>
                  <a:pt x="105" y="36"/>
                  <a:pt x="104" y="36"/>
                </a:cubicBezTo>
                <a:cubicBezTo>
                  <a:pt x="104" y="36"/>
                  <a:pt x="104" y="36"/>
                  <a:pt x="104" y="36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4" y="24"/>
                  <a:pt x="104" y="24"/>
                  <a:pt x="104" y="24"/>
                </a:cubicBezTo>
                <a:cubicBezTo>
                  <a:pt x="104" y="16"/>
                  <a:pt x="104" y="16"/>
                  <a:pt x="104" y="16"/>
                </a:cubicBezTo>
                <a:cubicBezTo>
                  <a:pt x="104" y="14"/>
                  <a:pt x="102" y="12"/>
                  <a:pt x="100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4" y="12"/>
                  <a:pt x="12" y="14"/>
                  <a:pt x="12" y="16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2"/>
                  <a:pt x="12" y="32"/>
                  <a:pt x="12" y="32"/>
                </a:cubicBezTo>
                <a:cubicBezTo>
                  <a:pt x="10" y="29"/>
                  <a:pt x="8" y="26"/>
                  <a:pt x="8" y="22"/>
                </a:cubicBezTo>
                <a:cubicBezTo>
                  <a:pt x="8" y="14"/>
                  <a:pt x="14" y="8"/>
                  <a:pt x="22" y="8"/>
                </a:cubicBezTo>
                <a:close/>
                <a:moveTo>
                  <a:pt x="100" y="20"/>
                </a:moveTo>
                <a:cubicBezTo>
                  <a:pt x="16" y="20"/>
                  <a:pt x="16" y="20"/>
                  <a:pt x="16" y="20"/>
                </a:cubicBezTo>
                <a:cubicBezTo>
                  <a:pt x="16" y="16"/>
                  <a:pt x="16" y="16"/>
                  <a:pt x="16" y="16"/>
                </a:cubicBezTo>
                <a:cubicBezTo>
                  <a:pt x="100" y="16"/>
                  <a:pt x="100" y="16"/>
                  <a:pt x="100" y="16"/>
                </a:cubicBezTo>
                <a:lnTo>
                  <a:pt x="100" y="20"/>
                </a:lnTo>
                <a:close/>
                <a:moveTo>
                  <a:pt x="100" y="24"/>
                </a:moveTo>
                <a:cubicBezTo>
                  <a:pt x="100" y="28"/>
                  <a:pt x="100" y="28"/>
                  <a:pt x="100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4"/>
                  <a:pt x="16" y="24"/>
                  <a:pt x="16" y="24"/>
                </a:cubicBezTo>
                <a:lnTo>
                  <a:pt x="100" y="24"/>
                </a:lnTo>
                <a:close/>
                <a:moveTo>
                  <a:pt x="100" y="32"/>
                </a:moveTo>
                <a:cubicBezTo>
                  <a:pt x="100" y="36"/>
                  <a:pt x="100" y="36"/>
                  <a:pt x="100" y="36"/>
                </a:cubicBezTo>
                <a:cubicBezTo>
                  <a:pt x="88" y="36"/>
                  <a:pt x="88" y="36"/>
                  <a:pt x="88" y="36"/>
                </a:cubicBezTo>
                <a:cubicBezTo>
                  <a:pt x="22" y="36"/>
                  <a:pt x="22" y="36"/>
                  <a:pt x="22" y="36"/>
                </a:cubicBezTo>
                <a:cubicBezTo>
                  <a:pt x="20" y="36"/>
                  <a:pt x="18" y="35"/>
                  <a:pt x="16" y="35"/>
                </a:cubicBezTo>
                <a:cubicBezTo>
                  <a:pt x="16" y="32"/>
                  <a:pt x="16" y="32"/>
                  <a:pt x="16" y="32"/>
                </a:cubicBezTo>
                <a:lnTo>
                  <a:pt x="100" y="32"/>
                </a:lnTo>
                <a:close/>
                <a:moveTo>
                  <a:pt x="108" y="102"/>
                </a:moveTo>
                <a:cubicBezTo>
                  <a:pt x="108" y="110"/>
                  <a:pt x="102" y="116"/>
                  <a:pt x="94" y="116"/>
                </a:cubicBezTo>
                <a:cubicBezTo>
                  <a:pt x="22" y="116"/>
                  <a:pt x="22" y="116"/>
                  <a:pt x="22" y="116"/>
                </a:cubicBezTo>
                <a:cubicBezTo>
                  <a:pt x="14" y="116"/>
                  <a:pt x="8" y="110"/>
                  <a:pt x="8" y="102"/>
                </a:cubicBezTo>
                <a:cubicBezTo>
                  <a:pt x="8" y="39"/>
                  <a:pt x="8" y="39"/>
                  <a:pt x="8" y="39"/>
                </a:cubicBezTo>
                <a:cubicBezTo>
                  <a:pt x="12" y="42"/>
                  <a:pt x="17" y="44"/>
                  <a:pt x="22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104" y="44"/>
                  <a:pt x="104" y="44"/>
                  <a:pt x="104" y="44"/>
                </a:cubicBezTo>
                <a:cubicBezTo>
                  <a:pt x="106" y="44"/>
                  <a:pt x="108" y="46"/>
                  <a:pt x="108" y="48"/>
                </a:cubicBezTo>
                <a:cubicBezTo>
                  <a:pt x="108" y="56"/>
                  <a:pt x="108" y="56"/>
                  <a:pt x="108" y="56"/>
                </a:cubicBezTo>
                <a:cubicBezTo>
                  <a:pt x="72" y="56"/>
                  <a:pt x="72" y="56"/>
                  <a:pt x="72" y="56"/>
                </a:cubicBezTo>
                <a:cubicBezTo>
                  <a:pt x="61" y="56"/>
                  <a:pt x="52" y="65"/>
                  <a:pt x="52" y="76"/>
                </a:cubicBezTo>
                <a:cubicBezTo>
                  <a:pt x="52" y="87"/>
                  <a:pt x="61" y="96"/>
                  <a:pt x="72" y="96"/>
                </a:cubicBezTo>
                <a:cubicBezTo>
                  <a:pt x="108" y="96"/>
                  <a:pt x="108" y="96"/>
                  <a:pt x="108" y="96"/>
                </a:cubicBezTo>
                <a:lnTo>
                  <a:pt x="108" y="102"/>
                </a:lnTo>
                <a:close/>
                <a:moveTo>
                  <a:pt x="113" y="88"/>
                </a:moveTo>
                <a:cubicBezTo>
                  <a:pt x="72" y="88"/>
                  <a:pt x="72" y="88"/>
                  <a:pt x="72" y="88"/>
                </a:cubicBezTo>
                <a:cubicBezTo>
                  <a:pt x="65" y="88"/>
                  <a:pt x="60" y="83"/>
                  <a:pt x="60" y="76"/>
                </a:cubicBezTo>
                <a:cubicBezTo>
                  <a:pt x="60" y="69"/>
                  <a:pt x="65" y="64"/>
                  <a:pt x="72" y="64"/>
                </a:cubicBezTo>
                <a:cubicBezTo>
                  <a:pt x="108" y="64"/>
                  <a:pt x="108" y="64"/>
                  <a:pt x="108" y="64"/>
                </a:cubicBezTo>
                <a:cubicBezTo>
                  <a:pt x="110" y="64"/>
                  <a:pt x="113" y="63"/>
                  <a:pt x="114" y="61"/>
                </a:cubicBezTo>
                <a:cubicBezTo>
                  <a:pt x="115" y="60"/>
                  <a:pt x="115" y="60"/>
                  <a:pt x="115" y="59"/>
                </a:cubicBezTo>
                <a:cubicBezTo>
                  <a:pt x="115" y="59"/>
                  <a:pt x="116" y="59"/>
                  <a:pt x="116" y="59"/>
                </a:cubicBezTo>
                <a:cubicBezTo>
                  <a:pt x="118" y="62"/>
                  <a:pt x="120" y="67"/>
                  <a:pt x="120" y="72"/>
                </a:cubicBezTo>
                <a:cubicBezTo>
                  <a:pt x="120" y="78"/>
                  <a:pt x="118" y="84"/>
                  <a:pt x="113" y="88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2" name="Ovale 21"/>
          <p:cNvSpPr>
            <a:spLocks noChangeAspect="1"/>
          </p:cNvSpPr>
          <p:nvPr/>
        </p:nvSpPr>
        <p:spPr>
          <a:xfrm>
            <a:off x="5290629" y="4506719"/>
            <a:ext cx="2171096" cy="1116000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920" y="2209064"/>
            <a:ext cx="1133080" cy="773869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0829" y="1604630"/>
            <a:ext cx="823727" cy="662726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745" y="685290"/>
            <a:ext cx="778983" cy="808602"/>
          </a:xfrm>
          <a:prstGeom prst="rect">
            <a:avLst/>
          </a:prstGeom>
        </p:spPr>
      </p:pic>
      <p:pic>
        <p:nvPicPr>
          <p:cNvPr id="28" name="Immagin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9748" y="5160084"/>
            <a:ext cx="426417" cy="773869"/>
          </a:xfrm>
          <a:prstGeom prst="rect">
            <a:avLst/>
          </a:prstGeom>
        </p:spPr>
      </p:pic>
      <p:pic>
        <p:nvPicPr>
          <p:cNvPr id="29" name="Immagine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407" y="4846218"/>
            <a:ext cx="524571" cy="393428"/>
          </a:xfrm>
          <a:prstGeom prst="rect">
            <a:avLst/>
          </a:prstGeom>
        </p:spPr>
      </p:pic>
      <p:sp>
        <p:nvSpPr>
          <p:cNvPr id="30" name="CasellaDiTesto 29"/>
          <p:cNvSpPr txBox="1"/>
          <p:nvPr/>
        </p:nvSpPr>
        <p:spPr>
          <a:xfrm>
            <a:off x="5344601" y="5736023"/>
            <a:ext cx="2133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+mj-lt"/>
              </a:rPr>
              <a:t>Centrale INRCA</a:t>
            </a:r>
          </a:p>
        </p:txBody>
      </p:sp>
      <p:pic>
        <p:nvPicPr>
          <p:cNvPr id="31" name="Immagine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168" y="1749856"/>
            <a:ext cx="960917" cy="755102"/>
          </a:xfrm>
          <a:prstGeom prst="rect">
            <a:avLst/>
          </a:prstGeom>
        </p:spPr>
      </p:pic>
      <p:cxnSp>
        <p:nvCxnSpPr>
          <p:cNvPr id="32" name="Connettore 2 31"/>
          <p:cNvCxnSpPr>
            <a:stCxn id="35" idx="1"/>
            <a:endCxn id="29" idx="3"/>
          </p:cNvCxnSpPr>
          <p:nvPr/>
        </p:nvCxnSpPr>
        <p:spPr>
          <a:xfrm flipH="1">
            <a:off x="7477978" y="4950709"/>
            <a:ext cx="1529854" cy="92223"/>
          </a:xfrm>
          <a:prstGeom prst="straightConnector1">
            <a:avLst/>
          </a:prstGeom>
          <a:ln>
            <a:solidFill>
              <a:srgbClr val="FF3300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53" idx="1"/>
            <a:endCxn id="35" idx="3"/>
          </p:cNvCxnSpPr>
          <p:nvPr/>
        </p:nvCxnSpPr>
        <p:spPr>
          <a:xfrm flipH="1">
            <a:off x="9948003" y="4482930"/>
            <a:ext cx="1269087" cy="467779"/>
          </a:xfrm>
          <a:prstGeom prst="straightConnector1">
            <a:avLst/>
          </a:prstGeom>
          <a:ln>
            <a:solidFill>
              <a:srgbClr val="FF33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Immagine 3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9160" y="1909870"/>
            <a:ext cx="628493" cy="952410"/>
          </a:xfrm>
          <a:prstGeom prst="rect">
            <a:avLst/>
          </a:prstGeom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20304" y="4476835"/>
            <a:ext cx="827699" cy="94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7" name="Connettore 2 36"/>
          <p:cNvCxnSpPr>
            <a:stCxn id="28" idx="1"/>
            <a:endCxn id="35" idx="3"/>
          </p:cNvCxnSpPr>
          <p:nvPr/>
        </p:nvCxnSpPr>
        <p:spPr>
          <a:xfrm flipH="1" flipV="1">
            <a:off x="9948003" y="4950709"/>
            <a:ext cx="1401745" cy="596310"/>
          </a:xfrm>
          <a:prstGeom prst="straightConnector1">
            <a:avLst/>
          </a:prstGeom>
          <a:ln>
            <a:solidFill>
              <a:srgbClr val="FF33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54" idx="1"/>
            <a:endCxn id="35" idx="3"/>
          </p:cNvCxnSpPr>
          <p:nvPr/>
        </p:nvCxnSpPr>
        <p:spPr>
          <a:xfrm flipH="1" flipV="1">
            <a:off x="9948003" y="4950709"/>
            <a:ext cx="699177" cy="1086445"/>
          </a:xfrm>
          <a:prstGeom prst="straightConnector1">
            <a:avLst/>
          </a:prstGeom>
          <a:ln>
            <a:solidFill>
              <a:srgbClr val="FF33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/>
          <p:cNvSpPr txBox="1"/>
          <p:nvPr/>
        </p:nvSpPr>
        <p:spPr>
          <a:xfrm>
            <a:off x="8199759" y="5438590"/>
            <a:ext cx="2133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latin typeface="+mj-lt"/>
              </a:rPr>
              <a:t>Infermiere di comunità</a:t>
            </a:r>
          </a:p>
        </p:txBody>
      </p:sp>
      <p:sp>
        <p:nvSpPr>
          <p:cNvPr id="41" name="CasellaDiTesto 40"/>
          <p:cNvSpPr txBox="1"/>
          <p:nvPr/>
        </p:nvSpPr>
        <p:spPr>
          <a:xfrm>
            <a:off x="8097207" y="1093885"/>
            <a:ext cx="2396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latin typeface="+mj-lt"/>
              </a:rPr>
              <a:t>Struttura residenziale</a:t>
            </a:r>
          </a:p>
          <a:p>
            <a:pPr algn="ctr"/>
            <a:r>
              <a:rPr lang="it-IT" sz="1600" b="1" dirty="0">
                <a:latin typeface="+mj-lt"/>
              </a:rPr>
              <a:t>RSA-RP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4990966" y="1527940"/>
            <a:ext cx="11580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latin typeface="+mj-lt"/>
              </a:rPr>
              <a:t>Distretto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6549118" y="1479528"/>
            <a:ext cx="900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latin typeface="+mj-lt"/>
              </a:rPr>
              <a:t>MMG</a:t>
            </a:r>
          </a:p>
        </p:txBody>
      </p:sp>
      <p:cxnSp>
        <p:nvCxnSpPr>
          <p:cNvPr id="44" name="Connettore 2 43"/>
          <p:cNvCxnSpPr>
            <a:stCxn id="34" idx="2"/>
            <a:endCxn id="22" idx="0"/>
          </p:cNvCxnSpPr>
          <p:nvPr/>
        </p:nvCxnSpPr>
        <p:spPr>
          <a:xfrm flipH="1">
            <a:off x="6376177" y="2862280"/>
            <a:ext cx="577230" cy="1644439"/>
          </a:xfrm>
          <a:prstGeom prst="straightConnector1">
            <a:avLst/>
          </a:prstGeom>
          <a:ln>
            <a:solidFill>
              <a:srgbClr val="FF3300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Connettore 2 44"/>
          <p:cNvCxnSpPr>
            <a:stCxn id="31" idx="2"/>
            <a:endCxn id="29" idx="3"/>
          </p:cNvCxnSpPr>
          <p:nvPr/>
        </p:nvCxnSpPr>
        <p:spPr>
          <a:xfrm flipH="1">
            <a:off x="7477978" y="2504958"/>
            <a:ext cx="1817649" cy="2537974"/>
          </a:xfrm>
          <a:prstGeom prst="straightConnector1">
            <a:avLst/>
          </a:prstGeom>
          <a:ln>
            <a:solidFill>
              <a:srgbClr val="FF3300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Connettore 2 45"/>
          <p:cNvCxnSpPr>
            <a:stCxn id="23" idx="2"/>
            <a:endCxn id="22" idx="0"/>
          </p:cNvCxnSpPr>
          <p:nvPr/>
        </p:nvCxnSpPr>
        <p:spPr>
          <a:xfrm>
            <a:off x="5529460" y="2982933"/>
            <a:ext cx="846717" cy="1523786"/>
          </a:xfrm>
          <a:prstGeom prst="straightConnector1">
            <a:avLst/>
          </a:prstGeom>
          <a:ln>
            <a:solidFill>
              <a:srgbClr val="FF3300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7" name="Immagine 4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176" y="1479528"/>
            <a:ext cx="357967" cy="631704"/>
          </a:xfrm>
          <a:prstGeom prst="rect">
            <a:avLst/>
          </a:prstGeom>
        </p:spPr>
      </p:pic>
      <p:pic>
        <p:nvPicPr>
          <p:cNvPr id="48" name="Immagine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768" y="1405986"/>
            <a:ext cx="426417" cy="773869"/>
          </a:xfrm>
          <a:prstGeom prst="rect">
            <a:avLst/>
          </a:prstGeom>
        </p:spPr>
      </p:pic>
      <p:cxnSp>
        <p:nvCxnSpPr>
          <p:cNvPr id="49" name="Connettore 2 48"/>
          <p:cNvCxnSpPr>
            <a:stCxn id="47" idx="3"/>
            <a:endCxn id="23" idx="1"/>
          </p:cNvCxnSpPr>
          <p:nvPr/>
        </p:nvCxnSpPr>
        <p:spPr>
          <a:xfrm>
            <a:off x="4520143" y="1795380"/>
            <a:ext cx="442777" cy="800619"/>
          </a:xfrm>
          <a:prstGeom prst="straightConnector1">
            <a:avLst/>
          </a:prstGeom>
          <a:ln>
            <a:solidFill>
              <a:srgbClr val="FF33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>
            <a:stCxn id="48" idx="1"/>
            <a:endCxn id="34" idx="3"/>
          </p:cNvCxnSpPr>
          <p:nvPr/>
        </p:nvCxnSpPr>
        <p:spPr>
          <a:xfrm flipH="1">
            <a:off x="7267653" y="1792921"/>
            <a:ext cx="399115" cy="593154"/>
          </a:xfrm>
          <a:prstGeom prst="straightConnector1">
            <a:avLst/>
          </a:prstGeom>
          <a:ln>
            <a:solidFill>
              <a:srgbClr val="FF33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>
            <a:stCxn id="25" idx="1"/>
            <a:endCxn id="31" idx="3"/>
          </p:cNvCxnSpPr>
          <p:nvPr/>
        </p:nvCxnSpPr>
        <p:spPr>
          <a:xfrm flipH="1">
            <a:off x="9776085" y="1935993"/>
            <a:ext cx="1174744" cy="191414"/>
          </a:xfrm>
          <a:prstGeom prst="straightConnector1">
            <a:avLst/>
          </a:prstGeom>
          <a:ln>
            <a:solidFill>
              <a:srgbClr val="FF33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>
            <a:stCxn id="26" idx="1"/>
            <a:endCxn id="31" idx="3"/>
          </p:cNvCxnSpPr>
          <p:nvPr/>
        </p:nvCxnSpPr>
        <p:spPr>
          <a:xfrm flipH="1">
            <a:off x="9776085" y="1089591"/>
            <a:ext cx="737660" cy="1037816"/>
          </a:xfrm>
          <a:prstGeom prst="straightConnector1">
            <a:avLst/>
          </a:prstGeom>
          <a:ln>
            <a:solidFill>
              <a:srgbClr val="FF33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Immagine 5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090" y="4078629"/>
            <a:ext cx="778983" cy="808602"/>
          </a:xfrm>
          <a:prstGeom prst="rect">
            <a:avLst/>
          </a:prstGeom>
        </p:spPr>
      </p:pic>
      <p:pic>
        <p:nvPicPr>
          <p:cNvPr id="54" name="Immagin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7180" y="5705791"/>
            <a:ext cx="823727" cy="662726"/>
          </a:xfrm>
          <a:prstGeom prst="rect">
            <a:avLst/>
          </a:prstGeom>
        </p:spPr>
      </p:pic>
      <p:pic>
        <p:nvPicPr>
          <p:cNvPr id="1027" name="Picture 3" descr="C:\Domotica\Relazioni e presentazioni\2017-07-11 Evento Long Term Care Direttore\hospital_92072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36" y="3995491"/>
            <a:ext cx="1654531" cy="1244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motica\Relazioni e presentazioni\2017-07-11 Evento Long Term Care Direttore\vecchio1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134" y="4134908"/>
            <a:ext cx="465973" cy="1096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motica\Relazioni e presentazioni\2017-07-11 Evento Long Term Care Direttore\Senza titolo-6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97" y="4138573"/>
            <a:ext cx="676524" cy="67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4" name="Connettore 2 93"/>
          <p:cNvCxnSpPr>
            <a:stCxn id="1028" idx="1"/>
            <a:endCxn id="1027" idx="3"/>
          </p:cNvCxnSpPr>
          <p:nvPr/>
        </p:nvCxnSpPr>
        <p:spPr>
          <a:xfrm flipH="1" flipV="1">
            <a:off x="1811967" y="4617569"/>
            <a:ext cx="1040167" cy="65543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6" name="Connettore 2 95"/>
          <p:cNvCxnSpPr>
            <a:stCxn id="22" idx="2"/>
            <a:endCxn id="1028" idx="3"/>
          </p:cNvCxnSpPr>
          <p:nvPr/>
        </p:nvCxnSpPr>
        <p:spPr>
          <a:xfrm flipH="1" flipV="1">
            <a:off x="3318107" y="4683112"/>
            <a:ext cx="1972522" cy="381607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99" name="Immagine 98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782004" y="2862280"/>
            <a:ext cx="606232" cy="761157"/>
          </a:xfrm>
          <a:prstGeom prst="rect">
            <a:avLst/>
          </a:prstGeom>
        </p:spPr>
      </p:pic>
      <p:cxnSp>
        <p:nvCxnSpPr>
          <p:cNvPr id="101" name="Connettore 2 100"/>
          <p:cNvCxnSpPr>
            <a:stCxn id="1028" idx="0"/>
            <a:endCxn id="99" idx="2"/>
          </p:cNvCxnSpPr>
          <p:nvPr/>
        </p:nvCxnSpPr>
        <p:spPr>
          <a:xfrm flipH="1" flipV="1">
            <a:off x="3085120" y="3623437"/>
            <a:ext cx="1" cy="511471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3" name="CasellaDiTesto 102"/>
          <p:cNvSpPr txBox="1"/>
          <p:nvPr/>
        </p:nvSpPr>
        <p:spPr>
          <a:xfrm>
            <a:off x="1927081" y="5240626"/>
            <a:ext cx="2235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latin typeface="+mj-lt"/>
              </a:rPr>
              <a:t>Paziente in dimissione protetta</a:t>
            </a:r>
          </a:p>
        </p:txBody>
      </p:sp>
      <p:pic>
        <p:nvPicPr>
          <p:cNvPr id="63" name="Immagine 6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952" y="2816221"/>
            <a:ext cx="791183" cy="791183"/>
          </a:xfrm>
          <a:prstGeom prst="rect">
            <a:avLst/>
          </a:prstGeom>
        </p:spPr>
      </p:pic>
      <p:sp>
        <p:nvSpPr>
          <p:cNvPr id="64" name="CasellaDiTesto 63"/>
          <p:cNvSpPr txBox="1"/>
          <p:nvPr/>
        </p:nvSpPr>
        <p:spPr>
          <a:xfrm>
            <a:off x="9205266" y="3592040"/>
            <a:ext cx="2011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latin typeface="+mj-lt"/>
              </a:rPr>
              <a:t>Cure intermedie</a:t>
            </a:r>
          </a:p>
        </p:txBody>
      </p:sp>
      <p:cxnSp>
        <p:nvCxnSpPr>
          <p:cNvPr id="65" name="Connettore 2 64"/>
          <p:cNvCxnSpPr>
            <a:stCxn id="63" idx="1"/>
            <a:endCxn id="29" idx="3"/>
          </p:cNvCxnSpPr>
          <p:nvPr/>
        </p:nvCxnSpPr>
        <p:spPr>
          <a:xfrm flipH="1">
            <a:off x="7477978" y="3211813"/>
            <a:ext cx="2027974" cy="1831119"/>
          </a:xfrm>
          <a:prstGeom prst="straightConnector1">
            <a:avLst/>
          </a:prstGeom>
          <a:ln>
            <a:solidFill>
              <a:srgbClr val="FF3300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8" name="Immagine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135" y="3279477"/>
            <a:ext cx="823727" cy="662726"/>
          </a:xfrm>
          <a:prstGeom prst="rect">
            <a:avLst/>
          </a:prstGeom>
        </p:spPr>
      </p:pic>
      <p:cxnSp>
        <p:nvCxnSpPr>
          <p:cNvPr id="69" name="Connettore 2 68"/>
          <p:cNvCxnSpPr>
            <a:stCxn id="71" idx="1"/>
            <a:endCxn id="63" idx="3"/>
          </p:cNvCxnSpPr>
          <p:nvPr/>
        </p:nvCxnSpPr>
        <p:spPr>
          <a:xfrm flipH="1">
            <a:off x="10297135" y="2813063"/>
            <a:ext cx="561816" cy="398750"/>
          </a:xfrm>
          <a:prstGeom prst="straightConnector1">
            <a:avLst/>
          </a:prstGeom>
          <a:ln>
            <a:solidFill>
              <a:srgbClr val="FF33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/>
          <p:cNvCxnSpPr>
            <a:stCxn id="68" idx="1"/>
            <a:endCxn id="63" idx="3"/>
          </p:cNvCxnSpPr>
          <p:nvPr/>
        </p:nvCxnSpPr>
        <p:spPr>
          <a:xfrm flipH="1" flipV="1">
            <a:off x="10297135" y="3211813"/>
            <a:ext cx="789000" cy="399027"/>
          </a:xfrm>
          <a:prstGeom prst="straightConnector1">
            <a:avLst/>
          </a:prstGeom>
          <a:ln>
            <a:solidFill>
              <a:srgbClr val="FF33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Immagine 7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951" y="2408762"/>
            <a:ext cx="778983" cy="80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44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1"/>
          <p:cNvSpPr>
            <a:spLocks noGrp="1"/>
          </p:cNvSpPr>
          <p:nvPr>
            <p:ph type="title"/>
          </p:nvPr>
        </p:nvSpPr>
        <p:spPr>
          <a:xfrm>
            <a:off x="417444" y="468212"/>
            <a:ext cx="11357112" cy="562527"/>
          </a:xfrm>
        </p:spPr>
        <p:txBody>
          <a:bodyPr>
            <a:noAutofit/>
          </a:bodyPr>
          <a:lstStyle/>
          <a:p>
            <a:r>
              <a:rPr lang="it-IT" sz="4400" spc="600" dirty="0">
                <a:solidFill>
                  <a:srgbClr val="7F7F7F"/>
                </a:solidFill>
                <a:latin typeface="Gill Sans"/>
                <a:cs typeface="Gill Sans"/>
              </a:rPr>
              <a:t>Kit tecnologico a domicilio</a:t>
            </a:r>
            <a:endParaRPr lang="id-ID" sz="4400" spc="600" dirty="0">
              <a:solidFill>
                <a:srgbClr val="7F7F7F"/>
              </a:solidFill>
              <a:latin typeface="Gill Sans"/>
              <a:cs typeface="Gill Sans"/>
            </a:endParaRPr>
          </a:p>
        </p:txBody>
      </p:sp>
      <p:sp>
        <p:nvSpPr>
          <p:cNvPr id="98" name="Text Placeholder 2"/>
          <p:cNvSpPr txBox="1">
            <a:spLocks/>
          </p:cNvSpPr>
          <p:nvPr/>
        </p:nvSpPr>
        <p:spPr>
          <a:xfrm>
            <a:off x="417444" y="201817"/>
            <a:ext cx="11357112" cy="288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400" spc="600" dirty="0"/>
              <a:t>T</a:t>
            </a:r>
            <a:r>
              <a:rPr lang="en-US" sz="1400" spc="600" dirty="0"/>
              <a:t>e</a:t>
            </a:r>
            <a:r>
              <a:rPr lang="id-ID" sz="1400" spc="600" dirty="0"/>
              <a:t>cnoassistenza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925251" y="1666270"/>
            <a:ext cx="1666455" cy="1276790"/>
            <a:chOff x="4680425" y="980728"/>
            <a:chExt cx="1666455" cy="1702385"/>
          </a:xfrm>
        </p:grpSpPr>
        <p:pic>
          <p:nvPicPr>
            <p:cNvPr id="27" name="Picture 26" descr="C:\Users\volpem\Desktop\MATERIALI DOCTOR PLUS\Foto devices\bilancia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9972" y="980728"/>
              <a:ext cx="1237250" cy="12488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4680425" y="2067560"/>
              <a:ext cx="166645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u="sng" kern="1200" dirty="0">
                  <a:solidFill>
                    <a:srgbClr val="54555B"/>
                  </a:solidFill>
                </a:rPr>
                <a:t>Bilancia</a:t>
              </a:r>
              <a:r>
                <a:rPr lang="it-IT" sz="1200" kern="1200" dirty="0">
                  <a:solidFill>
                    <a:srgbClr val="54555B"/>
                  </a:solidFill>
                </a:rPr>
                <a:t>: per la misurazione del peso.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798554" y="3459725"/>
            <a:ext cx="1666455" cy="1263239"/>
            <a:chOff x="6840665" y="1245015"/>
            <a:chExt cx="1666455" cy="1684320"/>
          </a:xfrm>
        </p:grpSpPr>
        <p:pic>
          <p:nvPicPr>
            <p:cNvPr id="30" name="Picture 29" descr="ua_767_plus_bt_2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47265" y="1245015"/>
              <a:ext cx="1214975" cy="720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TextBox 30"/>
            <p:cNvSpPr txBox="1"/>
            <p:nvPr/>
          </p:nvSpPr>
          <p:spPr>
            <a:xfrm>
              <a:off x="6840665" y="2067560"/>
              <a:ext cx="1666455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u="sng" kern="1200" dirty="0">
                  <a:solidFill>
                    <a:srgbClr val="54555B"/>
                  </a:solidFill>
                </a:rPr>
                <a:t>Sfigmomanometro</a:t>
              </a:r>
              <a:r>
                <a:rPr lang="it-IT" sz="1200" kern="1200" dirty="0">
                  <a:solidFill>
                    <a:srgbClr val="54555B"/>
                  </a:solidFill>
                </a:rPr>
                <a:t>: per la misurazione della pressione.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27208" y="1820700"/>
            <a:ext cx="1666455" cy="1263033"/>
            <a:chOff x="4849761" y="3140968"/>
            <a:chExt cx="1666455" cy="1684043"/>
          </a:xfrm>
        </p:grpSpPr>
        <p:pic>
          <p:nvPicPr>
            <p:cNvPr id="36" name="Picture 3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2080" y="3140968"/>
              <a:ext cx="736494" cy="750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4849761" y="3963237"/>
              <a:ext cx="1666455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u="sng" kern="1200" dirty="0">
                  <a:solidFill>
                    <a:srgbClr val="54555B"/>
                  </a:solidFill>
                </a:rPr>
                <a:t>ECG</a:t>
              </a:r>
              <a:r>
                <a:rPr lang="it-IT" sz="1200" kern="1200" dirty="0">
                  <a:solidFill>
                    <a:srgbClr val="54555B"/>
                  </a:solidFill>
                </a:rPr>
                <a:t>: elettrocardiografo non diagnostico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7239" y="3394957"/>
            <a:ext cx="1666455" cy="1380436"/>
            <a:chOff x="6821523" y="3343940"/>
            <a:chExt cx="1666455" cy="1840580"/>
          </a:xfrm>
        </p:grpSpPr>
        <p:pic>
          <p:nvPicPr>
            <p:cNvPr id="39" name="il_fi" descr="http://it.emcelettronica.com/files/node_images/onyx-ii-9560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827" r="17706"/>
            <a:stretch>
              <a:fillRect/>
            </a:stretch>
          </p:blipFill>
          <p:spPr bwMode="auto">
            <a:xfrm>
              <a:off x="7327671" y="3343940"/>
              <a:ext cx="654158" cy="570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TextBox 39"/>
            <p:cNvSpPr txBox="1"/>
            <p:nvPr/>
          </p:nvSpPr>
          <p:spPr>
            <a:xfrm>
              <a:off x="6821523" y="4076524"/>
              <a:ext cx="166645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u="sng" kern="1200" dirty="0">
                  <a:solidFill>
                    <a:srgbClr val="54555B"/>
                  </a:solidFill>
                </a:rPr>
                <a:t>Pulsossimetro</a:t>
              </a:r>
              <a:r>
                <a:rPr lang="it-IT" sz="1200" kern="1200" dirty="0">
                  <a:solidFill>
                    <a:srgbClr val="54555B"/>
                  </a:solidFill>
                </a:rPr>
                <a:t>: per la misurazione dell’ossigenzaione del sangue.</a:t>
              </a:r>
            </a:p>
          </p:txBody>
        </p:sp>
      </p:grpSp>
      <p:sp>
        <p:nvSpPr>
          <p:cNvPr id="48" name="Title 1"/>
          <p:cNvSpPr txBox="1">
            <a:spLocks/>
          </p:cNvSpPr>
          <p:nvPr/>
        </p:nvSpPr>
        <p:spPr>
          <a:xfrm>
            <a:off x="131541" y="1248722"/>
            <a:ext cx="2977601" cy="42473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spc="600" dirty="0">
                <a:latin typeface="Gill Sans"/>
                <a:cs typeface="Gill Sans"/>
              </a:rPr>
              <a:t>Scompenso</a:t>
            </a:r>
            <a:endParaRPr lang="id-ID" sz="2400" spc="600" dirty="0">
              <a:latin typeface="Gill Sans"/>
              <a:cs typeface="Gill Sans"/>
            </a:endParaRPr>
          </a:p>
        </p:txBody>
      </p:sp>
      <p:cxnSp>
        <p:nvCxnSpPr>
          <p:cNvPr id="3" name="Connettore diritto 2"/>
          <p:cNvCxnSpPr/>
          <p:nvPr/>
        </p:nvCxnSpPr>
        <p:spPr>
          <a:xfrm>
            <a:off x="3898510" y="1386995"/>
            <a:ext cx="78346" cy="36785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Connettore diritto 49"/>
          <p:cNvCxnSpPr/>
          <p:nvPr/>
        </p:nvCxnSpPr>
        <p:spPr>
          <a:xfrm>
            <a:off x="7948233" y="1410342"/>
            <a:ext cx="7047" cy="36552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itle 1"/>
          <p:cNvSpPr txBox="1">
            <a:spLocks/>
          </p:cNvSpPr>
          <p:nvPr/>
        </p:nvSpPr>
        <p:spPr>
          <a:xfrm>
            <a:off x="3577736" y="1281854"/>
            <a:ext cx="2977601" cy="42473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spc="600" dirty="0">
                <a:latin typeface="Gill Sans"/>
                <a:cs typeface="Gill Sans"/>
              </a:rPr>
              <a:t>BPCO</a:t>
            </a:r>
            <a:endParaRPr lang="id-ID" sz="2400" spc="600" dirty="0">
              <a:latin typeface="Gill Sans"/>
              <a:cs typeface="Gill Sans"/>
            </a:endParaRPr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8241176" y="1115736"/>
            <a:ext cx="3677829" cy="75713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spc="600" dirty="0">
                <a:latin typeface="Gill Sans"/>
                <a:cs typeface="Gill Sans"/>
              </a:rPr>
              <a:t>Patologie cerebrovascolari</a:t>
            </a:r>
            <a:endParaRPr lang="id-ID" sz="2400" spc="600" dirty="0">
              <a:latin typeface="Gill Sans"/>
              <a:cs typeface="Gill Sans"/>
            </a:endParaRPr>
          </a:p>
        </p:txBody>
      </p:sp>
      <p:grpSp>
        <p:nvGrpSpPr>
          <p:cNvPr id="53" name="Group 37"/>
          <p:cNvGrpSpPr/>
          <p:nvPr/>
        </p:nvGrpSpPr>
        <p:grpSpPr>
          <a:xfrm>
            <a:off x="4009376" y="1882046"/>
            <a:ext cx="1666455" cy="1380436"/>
            <a:chOff x="6821523" y="3343940"/>
            <a:chExt cx="1666455" cy="1840580"/>
          </a:xfrm>
        </p:grpSpPr>
        <p:pic>
          <p:nvPicPr>
            <p:cNvPr id="54" name="il_fi" descr="http://it.emcelettronica.com/files/node_images/onyx-ii-9560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827" r="17706"/>
            <a:stretch>
              <a:fillRect/>
            </a:stretch>
          </p:blipFill>
          <p:spPr bwMode="auto">
            <a:xfrm>
              <a:off x="7327671" y="3343940"/>
              <a:ext cx="654158" cy="570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TextBox 39"/>
            <p:cNvSpPr txBox="1"/>
            <p:nvPr/>
          </p:nvSpPr>
          <p:spPr>
            <a:xfrm>
              <a:off x="6821523" y="4076524"/>
              <a:ext cx="166645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u="sng" kern="1200" dirty="0">
                  <a:solidFill>
                    <a:srgbClr val="54555B"/>
                  </a:solidFill>
                </a:rPr>
                <a:t>Pulsossimetro</a:t>
              </a:r>
              <a:r>
                <a:rPr lang="it-IT" sz="1200" kern="1200" dirty="0">
                  <a:solidFill>
                    <a:srgbClr val="54555B"/>
                  </a:solidFill>
                </a:rPr>
                <a:t>: per la misurazione dell’ossigenzaione del sangue.</a:t>
              </a:r>
            </a:p>
          </p:txBody>
        </p:sp>
      </p:grpSp>
      <p:pic>
        <p:nvPicPr>
          <p:cNvPr id="6" name="Immagin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185" y="1898780"/>
            <a:ext cx="647647" cy="760495"/>
          </a:xfrm>
          <a:prstGeom prst="rect">
            <a:avLst/>
          </a:prstGeom>
        </p:spPr>
      </p:pic>
      <p:sp>
        <p:nvSpPr>
          <p:cNvPr id="58" name="TextBox 39"/>
          <p:cNvSpPr txBox="1"/>
          <p:nvPr/>
        </p:nvSpPr>
        <p:spPr>
          <a:xfrm>
            <a:off x="6080603" y="2585372"/>
            <a:ext cx="1666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u="sng" dirty="0">
                <a:solidFill>
                  <a:srgbClr val="54555B"/>
                </a:solidFill>
              </a:rPr>
              <a:t>Spirometro</a:t>
            </a:r>
            <a:r>
              <a:rPr lang="it-IT" sz="1200" kern="1200" dirty="0">
                <a:solidFill>
                  <a:srgbClr val="54555B"/>
                </a:solidFill>
              </a:rPr>
              <a:t>: per misurare la capacità polmonare</a:t>
            </a:r>
          </a:p>
        </p:txBody>
      </p:sp>
      <p:grpSp>
        <p:nvGrpSpPr>
          <p:cNvPr id="59" name="Group 28"/>
          <p:cNvGrpSpPr/>
          <p:nvPr/>
        </p:nvGrpSpPr>
        <p:grpSpPr>
          <a:xfrm>
            <a:off x="9137845" y="3226289"/>
            <a:ext cx="1666455" cy="1263239"/>
            <a:chOff x="6840665" y="1245015"/>
            <a:chExt cx="1666455" cy="1684320"/>
          </a:xfrm>
        </p:grpSpPr>
        <p:pic>
          <p:nvPicPr>
            <p:cNvPr id="60" name="Picture 29" descr="ua_767_plus_bt_2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47265" y="1245015"/>
              <a:ext cx="1214975" cy="720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" name="TextBox 30"/>
            <p:cNvSpPr txBox="1"/>
            <p:nvPr/>
          </p:nvSpPr>
          <p:spPr>
            <a:xfrm>
              <a:off x="6840665" y="2067560"/>
              <a:ext cx="1666455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u="sng" kern="1200" dirty="0">
                  <a:solidFill>
                    <a:srgbClr val="54555B"/>
                  </a:solidFill>
                </a:rPr>
                <a:t>Sfigmomanometro</a:t>
              </a:r>
              <a:r>
                <a:rPr lang="it-IT" sz="1200" kern="1200" dirty="0">
                  <a:solidFill>
                    <a:srgbClr val="54555B"/>
                  </a:solidFill>
                </a:rPr>
                <a:t>: per la misurazione della pressione.</a:t>
              </a:r>
            </a:p>
          </p:txBody>
        </p:sp>
      </p:grpSp>
      <p:grpSp>
        <p:nvGrpSpPr>
          <p:cNvPr id="62" name="Group 34"/>
          <p:cNvGrpSpPr/>
          <p:nvPr/>
        </p:nvGrpSpPr>
        <p:grpSpPr>
          <a:xfrm>
            <a:off x="8081065" y="2033224"/>
            <a:ext cx="1666455" cy="1263033"/>
            <a:chOff x="4849761" y="3140968"/>
            <a:chExt cx="1666455" cy="1684043"/>
          </a:xfrm>
        </p:grpSpPr>
        <p:pic>
          <p:nvPicPr>
            <p:cNvPr id="63" name="Picture 3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2080" y="3140968"/>
              <a:ext cx="736494" cy="750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4" name="TextBox 36"/>
            <p:cNvSpPr txBox="1"/>
            <p:nvPr/>
          </p:nvSpPr>
          <p:spPr>
            <a:xfrm>
              <a:off x="4849761" y="3963237"/>
              <a:ext cx="1666455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u="sng" kern="1200" dirty="0">
                  <a:solidFill>
                    <a:srgbClr val="54555B"/>
                  </a:solidFill>
                </a:rPr>
                <a:t>ECG</a:t>
              </a:r>
              <a:r>
                <a:rPr lang="it-IT" sz="1200" kern="1200" dirty="0">
                  <a:solidFill>
                    <a:srgbClr val="54555B"/>
                  </a:solidFill>
                </a:rPr>
                <a:t>: elettrocardiografo non diagnostico</a:t>
              </a:r>
            </a:p>
          </p:txBody>
        </p:sp>
      </p:grpSp>
      <p:grpSp>
        <p:nvGrpSpPr>
          <p:cNvPr id="65" name="Group 37"/>
          <p:cNvGrpSpPr/>
          <p:nvPr/>
        </p:nvGrpSpPr>
        <p:grpSpPr>
          <a:xfrm>
            <a:off x="10040462" y="1757304"/>
            <a:ext cx="1666455" cy="1380436"/>
            <a:chOff x="6821523" y="3343940"/>
            <a:chExt cx="1666455" cy="1840580"/>
          </a:xfrm>
        </p:grpSpPr>
        <p:pic>
          <p:nvPicPr>
            <p:cNvPr id="66" name="il_fi" descr="http://it.emcelettronica.com/files/node_images/onyx-ii-9560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827" r="17706"/>
            <a:stretch>
              <a:fillRect/>
            </a:stretch>
          </p:blipFill>
          <p:spPr bwMode="auto">
            <a:xfrm>
              <a:off x="7327671" y="3343940"/>
              <a:ext cx="654158" cy="570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7" name="TextBox 39"/>
            <p:cNvSpPr txBox="1"/>
            <p:nvPr/>
          </p:nvSpPr>
          <p:spPr>
            <a:xfrm>
              <a:off x="6821523" y="4076524"/>
              <a:ext cx="166645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u="sng" kern="1200" dirty="0">
                  <a:solidFill>
                    <a:srgbClr val="54555B"/>
                  </a:solidFill>
                </a:rPr>
                <a:t>Pulsossimetro</a:t>
              </a:r>
              <a:r>
                <a:rPr lang="it-IT" sz="1200" kern="1200" dirty="0">
                  <a:solidFill>
                    <a:srgbClr val="54555B"/>
                  </a:solidFill>
                </a:rPr>
                <a:t>: per la misurazione dell’ossigenzaione del sangue.</a:t>
              </a:r>
            </a:p>
          </p:txBody>
        </p:sp>
      </p:grpSp>
      <p:pic>
        <p:nvPicPr>
          <p:cNvPr id="72" name="Immagin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0477" y="5169782"/>
            <a:ext cx="1073823" cy="773785"/>
          </a:xfrm>
          <a:prstGeom prst="rect">
            <a:avLst/>
          </a:prstGeom>
        </p:spPr>
      </p:pic>
      <p:pic>
        <p:nvPicPr>
          <p:cNvPr id="78" name="Immagine 7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845" y="4429376"/>
            <a:ext cx="1968433" cy="77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120401"/>
      </p:ext>
    </p:extLst>
  </p:cSld>
  <p:clrMapOvr>
    <a:masterClrMapping/>
  </p:clrMapOvr>
</p:sld>
</file>

<file path=ppt/theme/theme1.xml><?xml version="1.0" encoding="utf-8"?>
<a:theme xmlns:a="http://schemas.openxmlformats.org/drawingml/2006/main" name="Trend Title">
  <a:themeElements>
    <a:clrScheme name="Pantone 01">
      <a:dk1>
        <a:srgbClr val="0D1015"/>
      </a:dk1>
      <a:lt1>
        <a:sysClr val="window" lastClr="FFFFFF"/>
      </a:lt1>
      <a:dk2>
        <a:srgbClr val="0D1015"/>
      </a:dk2>
      <a:lt2>
        <a:srgbClr val="FFFFFF"/>
      </a:lt2>
      <a:accent1>
        <a:srgbClr val="16AD5E"/>
      </a:accent1>
      <a:accent2>
        <a:srgbClr val="B2C547"/>
      </a:accent2>
      <a:accent3>
        <a:srgbClr val="01CBD7"/>
      </a:accent3>
      <a:accent4>
        <a:srgbClr val="F8C34F"/>
      </a:accent4>
      <a:accent5>
        <a:srgbClr val="EA5453"/>
      </a:accent5>
      <a:accent6>
        <a:srgbClr val="C278C7"/>
      </a:accent6>
      <a:hlink>
        <a:srgbClr val="F33B48"/>
      </a:hlink>
      <a:folHlink>
        <a:srgbClr val="FFC000"/>
      </a:folHlink>
    </a:clrScheme>
    <a:fontScheme name="Custom 8">
      <a:majorFont>
        <a:latin typeface="Roboto Black"/>
        <a:ea typeface=""/>
        <a:cs typeface=""/>
      </a:majorFont>
      <a:minorFont>
        <a:latin typeface="Roboto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">
  <a:themeElements>
    <a:clrScheme name="Pantone 01">
      <a:dk1>
        <a:srgbClr val="0D1015"/>
      </a:dk1>
      <a:lt1>
        <a:sysClr val="window" lastClr="FFFFFF"/>
      </a:lt1>
      <a:dk2>
        <a:srgbClr val="0D1015"/>
      </a:dk2>
      <a:lt2>
        <a:srgbClr val="FFFFFF"/>
      </a:lt2>
      <a:accent1>
        <a:srgbClr val="16AD5E"/>
      </a:accent1>
      <a:accent2>
        <a:srgbClr val="B2C547"/>
      </a:accent2>
      <a:accent3>
        <a:srgbClr val="01CBD7"/>
      </a:accent3>
      <a:accent4>
        <a:srgbClr val="F8C34F"/>
      </a:accent4>
      <a:accent5>
        <a:srgbClr val="EA5453"/>
      </a:accent5>
      <a:accent6>
        <a:srgbClr val="C278C7"/>
      </a:accent6>
      <a:hlink>
        <a:srgbClr val="F33B48"/>
      </a:hlink>
      <a:folHlink>
        <a:srgbClr val="FFC000"/>
      </a:folHlink>
    </a:clrScheme>
    <a:fontScheme name="Custom 8">
      <a:majorFont>
        <a:latin typeface="Roboto Black"/>
        <a:ea typeface=""/>
        <a:cs typeface=""/>
      </a:majorFont>
      <a:minorFont>
        <a:latin typeface="Roboto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13849</TotalTime>
  <Words>263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6" baseType="lpstr">
      <vt:lpstr>ＭＳ Ｐゴシック</vt:lpstr>
      <vt:lpstr>Arial</vt:lpstr>
      <vt:lpstr>Calibri</vt:lpstr>
      <vt:lpstr>Courier New</vt:lpstr>
      <vt:lpstr>Gill Sans</vt:lpstr>
      <vt:lpstr>Roboto Black</vt:lpstr>
      <vt:lpstr>Roboto Condensed</vt:lpstr>
      <vt:lpstr>Roboto Condensed Light</vt:lpstr>
      <vt:lpstr>Roboto Medium</vt:lpstr>
      <vt:lpstr>Trend Title</vt:lpstr>
      <vt:lpstr>Content</vt:lpstr>
      <vt:lpstr>Presentazione standard di PowerPoint</vt:lpstr>
      <vt:lpstr>Obiettivo</vt:lpstr>
      <vt:lpstr>Popolazione di riferimento</vt:lpstr>
      <vt:lpstr>Organizzazione</vt:lpstr>
      <vt:lpstr>Kit tecnologico a domicilio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Steven</dc:creator>
  <cp:lastModifiedBy>HP Inc.</cp:lastModifiedBy>
  <cp:revision>1791</cp:revision>
  <dcterms:created xsi:type="dcterms:W3CDTF">2016-01-05T00:34:33Z</dcterms:created>
  <dcterms:modified xsi:type="dcterms:W3CDTF">2018-09-21T10:38:05Z</dcterms:modified>
</cp:coreProperties>
</file>